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73" r:id="rId13"/>
    <p:sldId id="265" r:id="rId14"/>
    <p:sldId id="266" r:id="rId15"/>
    <p:sldId id="267" r:id="rId16"/>
    <p:sldId id="274" r:id="rId17"/>
    <p:sldId id="268" r:id="rId18"/>
    <p:sldId id="269" r:id="rId19"/>
    <p:sldId id="270" r:id="rId20"/>
    <p:sldId id="275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4">
          <p15:clr>
            <a:srgbClr val="A4A3A4"/>
          </p15:clr>
        </p15:guide>
        <p15:guide id="2" pos="7408">
          <p15:clr>
            <a:srgbClr val="A4A3A4"/>
          </p15:clr>
        </p15:guide>
        <p15:guide id="3" orient="horz" pos="434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4128">
          <p15:clr>
            <a:srgbClr val="A4A3A4"/>
          </p15:clr>
        </p15:guide>
        <p15:guide id="6" orient="horz" pos="40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76" y="72"/>
      </p:cViewPr>
      <p:guideLst>
        <p:guide pos="224"/>
        <p:guide pos="7408"/>
        <p:guide orient="horz" pos="434"/>
        <p:guide orient="horz" pos="482"/>
        <p:guide orient="horz" pos="4128"/>
        <p:guide orient="horz" pos="40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7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587530712366401E-2"/>
          <c:y val="7.0296682696021198E-2"/>
          <c:w val="0.97508952702732798"/>
          <c:h val="0.929703317303979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82550" cap="rnd">
              <a:gradFill flip="none" rotWithShape="1">
                <a:gsLst>
                  <a:gs pos="69000">
                    <a:schemeClr val="tx1">
                      <a:lumMod val="75000"/>
                      <a:lumOff val="25000"/>
                    </a:schemeClr>
                  </a:gs>
                  <a:gs pos="38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75000"/>
                      <a:lumOff val="25000"/>
                      <a:alpha val="0"/>
                    </a:schemeClr>
                  </a:gs>
                  <a:gs pos="100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0" scaled="1"/>
                <a:tileRect/>
              </a:gradFill>
              <a:round/>
            </a:ln>
            <a:effectLst>
              <a:outerShdw blurRad="50800" dist="152400" dir="2700000" algn="tl" rotWithShape="0">
                <a:prstClr val="black">
                  <a:alpha val="9000"/>
                </a:prst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4.4000000000000004</c:v>
                </c:pt>
                <c:pt idx="5">
                  <c:v>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519-4136-9DA6-3E5829A20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4660432"/>
        <c:axId val="1753153776"/>
      </c:lineChart>
      <c:catAx>
        <c:axId val="1844660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3153776"/>
        <c:crosses val="autoZero"/>
        <c:auto val="1"/>
        <c:lblAlgn val="ctr"/>
        <c:lblOffset val="100"/>
        <c:noMultiLvlLbl val="0"/>
      </c:catAx>
      <c:valAx>
        <c:axId val="1753153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446604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rgbClr val="91908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 defTabSz="914400">
            <a:defRPr lang="zh-CN" sz="1400" b="0" i="0" u="none" strike="noStrike" kern="1200" spc="0" baseline="0">
              <a:solidFill>
                <a:srgbClr val="91908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A7-41F0-8513-70B4F9D22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 rotWithShape="1"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A7-41F0-8513-70B4F9D223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 rotWithShape="1">
              <a:blip xmlns:r="http://schemas.openxmlformats.org/officeDocument/2006/relationships" r:embed="rId6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A7-41F0-8513-70B4F9D22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40"/>
        <c:axId val="807691986"/>
        <c:axId val="67000977"/>
      </c:barChart>
      <c:catAx>
        <c:axId val="80769198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rgbClr val="91908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67000977"/>
        <c:crosses val="autoZero"/>
        <c:auto val="1"/>
        <c:lblAlgn val="ctr"/>
        <c:lblOffset val="100"/>
        <c:noMultiLvlLbl val="0"/>
      </c:catAx>
      <c:valAx>
        <c:axId val="67000977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EAEAEA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rgbClr val="91908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</c:txPr>
        <c:crossAx val="80769198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rgbClr val="91908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EAEAEA"/>
      </a:solidFill>
      <a:round/>
    </a:ln>
    <a:effectLst/>
  </c:spPr>
  <c:txPr>
    <a:bodyPr/>
    <a:lstStyle/>
    <a:p>
      <a:pPr>
        <a:defRPr lang="zh-CN"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  <a:endParaRPr lang="zh-CN"/>
    </a:p>
  </c:txPr>
  <c:externalData r:id="rId7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3177B-0486-4E98-8EC5-63F1E87F9668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E1C9C-1AC6-471D-96DE-6EDF3DB6342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游戏机, 伞, 雪, 滑雪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3135"/>
          <a:stretch>
            <a:fillRect/>
          </a:stretch>
        </p:blipFill>
        <p:spPr>
          <a:xfrm>
            <a:off x="0" y="0"/>
            <a:ext cx="12192000" cy="68937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3177B-0486-4E98-8EC5-63F1E87F9668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E1C9C-1AC6-471D-96DE-6EDF3DB634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4400" b="0" i="0" u="none" kern="1200">
          <a:solidFill>
            <a:srgbClr val="181818"/>
          </a:solidFill>
          <a:latin typeface="阿里巴巴普惠体 B" panose="00020600040101010101" pitchFamily="18" charset="-122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-304800" y="1424449"/>
            <a:ext cx="10668000" cy="4343891"/>
          </a:xfrm>
          <a:prstGeom prst="roundRect">
            <a:avLst>
              <a:gd name="adj" fmla="val 0"/>
            </a:avLst>
          </a:prstGeom>
          <a:gradFill>
            <a:gsLst>
              <a:gs pos="90000">
                <a:schemeClr val="bg1"/>
              </a:gs>
              <a:gs pos="0">
                <a:schemeClr val="bg1"/>
              </a:gs>
              <a:gs pos="75000">
                <a:schemeClr val="bg1"/>
              </a:gs>
              <a:gs pos="25000">
                <a:schemeClr val="bg2">
                  <a:alpha val="98000"/>
                </a:schemeClr>
              </a:gs>
            </a:gsLst>
            <a:lin ang="18900000" scaled="1"/>
          </a:gradFill>
          <a:ln>
            <a:noFill/>
          </a:ln>
          <a:effectLst>
            <a:outerShdw blurRad="355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0"/>
          <a:stretch>
            <a:fillRect/>
          </a:stretch>
        </p:blipFill>
        <p:spPr>
          <a:xfrm flipH="1">
            <a:off x="5741034" y="335280"/>
            <a:ext cx="7289965" cy="6522720"/>
          </a:xfrm>
          <a:prstGeom prst="rect">
            <a:avLst/>
          </a:prstGeom>
          <a:effectLst>
            <a:outerShdw blurRad="292100" dist="114300" dir="8100000" algn="tr" rotWithShape="0">
              <a:schemeClr val="accent5">
                <a:alpha val="23000"/>
              </a:scheme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56235" y="1711960"/>
            <a:ext cx="34016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1000">
                        <a:schemeClr val="accent5"/>
                      </a:gs>
                      <a:gs pos="62000">
                        <a:schemeClr val="accent5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OPPOSans H" panose="00020600040101010101" pitchFamily="18" charset="-122"/>
              </a:rPr>
              <a:t>20XX</a:t>
            </a:r>
          </a:p>
        </p:txBody>
      </p:sp>
      <p:sp>
        <p:nvSpPr>
          <p:cNvPr id="5" name="矩形 4"/>
          <p:cNvSpPr/>
          <p:nvPr/>
        </p:nvSpPr>
        <p:spPr>
          <a:xfrm>
            <a:off x="356235" y="2630805"/>
            <a:ext cx="574294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OPPOSans H" panose="00020600040101010101" pitchFamily="18" charset="-122"/>
              </a:rPr>
              <a:t>某公司商业企划书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8086" y="3712029"/>
            <a:ext cx="5410200" cy="0"/>
          </a:xfrm>
          <a:prstGeom prst="line">
            <a:avLst/>
          </a:prstGeom>
          <a:ln>
            <a:gradFill flip="none" rotWithShape="1">
              <a:gsLst>
                <a:gs pos="2000">
                  <a:schemeClr val="accent5">
                    <a:alpha val="0"/>
                  </a:schemeClr>
                </a:gs>
                <a:gs pos="100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56115" y="4534742"/>
            <a:ext cx="1284326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汇报人：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XXX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115" y="4909211"/>
            <a:ext cx="1515158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20XX.5.5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691479" y="688728"/>
            <a:ext cx="280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43" name="矩形: 圆角 42"/>
          <p:cNvSpPr/>
          <p:nvPr/>
        </p:nvSpPr>
        <p:spPr>
          <a:xfrm>
            <a:off x="1856562" y="2147777"/>
            <a:ext cx="2763284" cy="4087923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/>
          <p:cNvSpPr/>
          <p:nvPr/>
        </p:nvSpPr>
        <p:spPr>
          <a:xfrm>
            <a:off x="4886841" y="2147777"/>
            <a:ext cx="2763284" cy="4087923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7917120" y="2147777"/>
            <a:ext cx="2763284" cy="4087923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2440935" y="2383641"/>
            <a:ext cx="15945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ONE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471214" y="2383641"/>
            <a:ext cx="15945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TWO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3029140" y="2766581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169535" y="4939665"/>
            <a:ext cx="222885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74357" y="5492164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26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26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99755" y="4939665"/>
            <a:ext cx="222885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304631" y="5492164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26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26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165350" y="4939665"/>
            <a:ext cx="222885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269760" y="5492164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26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26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175980" y="3303206"/>
            <a:ext cx="2255605" cy="1300480"/>
            <a:chOff x="6228080" y="2235201"/>
            <a:chExt cx="2255605" cy="1300480"/>
          </a:xfrm>
        </p:grpSpPr>
        <p:grpSp>
          <p:nvGrpSpPr>
            <p:cNvPr id="96" name="组合 95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113" name="直接连接符 112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100" name="直接连接符 99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矩形 96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216128" y="2765344"/>
            <a:ext cx="2255605" cy="1300480"/>
            <a:chOff x="6228080" y="2235201"/>
            <a:chExt cx="2255605" cy="1300480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138" name="直接连接符 137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组合 123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125" name="直接连接符 124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2" name="矩形 121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8170951" y="2524190"/>
            <a:ext cx="2255605" cy="1300480"/>
            <a:chOff x="6228080" y="2235201"/>
            <a:chExt cx="2255605" cy="1300480"/>
          </a:xfrm>
        </p:grpSpPr>
        <p:grpSp>
          <p:nvGrpSpPr>
            <p:cNvPr id="146" name="组合 145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163" name="直接连接符 162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组合 148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150" name="直接连接符 149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7" name="矩形 146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4" name="椭圆 173"/>
          <p:cNvSpPr/>
          <p:nvPr/>
        </p:nvSpPr>
        <p:spPr>
          <a:xfrm>
            <a:off x="5751792" y="2969158"/>
            <a:ext cx="984288" cy="984288"/>
          </a:xfrm>
          <a:prstGeom prst="ellipse">
            <a:avLst/>
          </a:prstGeom>
          <a:gradFill flip="none" rotWithShape="1">
            <a:gsLst>
              <a:gs pos="15000">
                <a:schemeClr val="tx1">
                  <a:lumMod val="75000"/>
                  <a:lumOff val="25000"/>
                </a:schemeClr>
              </a:gs>
              <a:gs pos="36000">
                <a:schemeClr val="tx1">
                  <a:lumMod val="75000"/>
                  <a:lumOff val="25000"/>
                  <a:alpha val="46000"/>
                </a:schemeClr>
              </a:gs>
              <a:gs pos="60000">
                <a:schemeClr val="tx1">
                  <a:lumMod val="75000"/>
                  <a:lumOff val="25000"/>
                  <a:alpha val="0"/>
                </a:schemeClr>
              </a:gs>
              <a:gs pos="50000">
                <a:schemeClr val="tx1">
                  <a:lumMod val="75000"/>
                  <a:lumOff val="25000"/>
                  <a:alpha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6136602" y="3353968"/>
            <a:ext cx="214668" cy="2146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: 圆角 175"/>
          <p:cNvSpPr/>
          <p:nvPr/>
        </p:nvSpPr>
        <p:spPr>
          <a:xfrm>
            <a:off x="6059419" y="2766581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7" name="图表 176"/>
          <p:cNvGraphicFramePr/>
          <p:nvPr/>
        </p:nvGraphicFramePr>
        <p:xfrm>
          <a:off x="660400" y="1356648"/>
          <a:ext cx="11216166" cy="3974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8" name="文本框 177"/>
          <p:cNvSpPr txBox="1"/>
          <p:nvPr/>
        </p:nvSpPr>
        <p:spPr>
          <a:xfrm>
            <a:off x="8501493" y="2383641"/>
            <a:ext cx="15945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PART THREE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9" name="矩形: 圆角 178"/>
          <p:cNvSpPr/>
          <p:nvPr/>
        </p:nvSpPr>
        <p:spPr>
          <a:xfrm>
            <a:off x="9089698" y="2766581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782965" y="4430674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608266" y="4320184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5752691" y="4430674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2021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6577992" y="4320184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2748094" y="4430674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2020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3573395" y="4320184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488560" y="1916113"/>
            <a:ext cx="3214880" cy="5715181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4589213" y="2018846"/>
            <a:ext cx="3013574" cy="5357314"/>
          </a:xfrm>
          <a:prstGeom prst="roundRect">
            <a:avLst>
              <a:gd name="adj" fmla="val 9671"/>
            </a:avLst>
          </a:prstGeom>
          <a:blipFill dpi="0" rotWithShape="1">
            <a:blip r:embed="rId2"/>
            <a:srcRect/>
            <a:tile tx="0" ty="558800" sx="100000" sy="100000" flip="none" algn="ctr"/>
          </a:blip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057723" y="3235972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5057723" y="5091729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60401" y="2797400"/>
            <a:ext cx="3214880" cy="2132861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8316719" y="2797400"/>
            <a:ext cx="3214880" cy="2132861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712835" y="3270885"/>
            <a:ext cx="2753360" cy="1185545"/>
            <a:chOff x="13734" y="5096"/>
            <a:chExt cx="4336" cy="1867"/>
          </a:xfrm>
        </p:grpSpPr>
        <p:sp>
          <p:nvSpPr>
            <p:cNvPr id="8" name="文本框 7"/>
            <p:cNvSpPr txBox="1"/>
            <p:nvPr/>
          </p:nvSpPr>
          <p:spPr>
            <a:xfrm>
              <a:off x="13734" y="5096"/>
              <a:ext cx="2783" cy="5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734" y="5599"/>
              <a:ext cx="4337" cy="13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此处添加详细文本描述，建议与标题相关并符合整体语言风格，语言描述尽量简洁生动。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3897" y="5629"/>
              <a:ext cx="413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: 圆角 12"/>
          <p:cNvSpPr/>
          <p:nvPr/>
        </p:nvSpPr>
        <p:spPr>
          <a:xfrm>
            <a:off x="4589213" y="2018846"/>
            <a:ext cx="3013574" cy="5357314"/>
          </a:xfrm>
          <a:prstGeom prst="roundRect">
            <a:avLst>
              <a:gd name="adj" fmla="val 9671"/>
            </a:avLst>
          </a:prstGeom>
          <a:solidFill>
            <a:schemeClr val="bg1">
              <a:alpha val="46000"/>
            </a:schemeClr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67435" y="3270885"/>
            <a:ext cx="2658110" cy="1185545"/>
            <a:chOff x="1681" y="5096"/>
            <a:chExt cx="4186" cy="1867"/>
          </a:xfrm>
        </p:grpSpPr>
        <p:sp>
          <p:nvSpPr>
            <p:cNvPr id="11" name="文本框 10"/>
            <p:cNvSpPr txBox="1"/>
            <p:nvPr/>
          </p:nvSpPr>
          <p:spPr>
            <a:xfrm>
              <a:off x="1681" y="5096"/>
              <a:ext cx="2783" cy="5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81" y="5599"/>
              <a:ext cx="4187" cy="13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此处添加详细文本描述，建议与标题相关并符合整体语言风格，语言描述尽量简洁生动。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845" y="5629"/>
              <a:ext cx="413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578939" y="3496866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2020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4240" y="3386376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3174" y="3986074"/>
            <a:ext cx="196565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  <a:endParaRPr lang="en-US" altLang="zh-CN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942215" y="396354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78939" y="5334124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04240" y="5223634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13174" y="5823332"/>
            <a:ext cx="196565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  <a:endParaRPr lang="en-US" altLang="zh-CN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942215" y="580080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309428" y="688975"/>
            <a:ext cx="35731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/>
          <p:cNvSpPr/>
          <p:nvPr/>
        </p:nvSpPr>
        <p:spPr>
          <a:xfrm>
            <a:off x="10726679" y="5384100"/>
            <a:ext cx="745238" cy="745238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椭圆 2"/>
          <p:cNvSpPr/>
          <p:nvPr/>
        </p:nvSpPr>
        <p:spPr>
          <a:xfrm>
            <a:off x="660400" y="-1706110"/>
            <a:ext cx="2932245" cy="2932245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8812" y="-2121753"/>
            <a:ext cx="10874376" cy="10874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椭圆 4"/>
          <p:cNvSpPr/>
          <p:nvPr/>
        </p:nvSpPr>
        <p:spPr>
          <a:xfrm>
            <a:off x="-293095" y="5999166"/>
            <a:ext cx="1196967" cy="1196967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495031" y="1108256"/>
            <a:ext cx="1055996" cy="10559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44609" y="-735956"/>
            <a:ext cx="8102782" cy="81027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82183" y="3790478"/>
            <a:ext cx="799267" cy="799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12071" y="-423559"/>
            <a:ext cx="1476072" cy="1476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30406" y="649841"/>
            <a:ext cx="5331188" cy="53311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99659" y="876971"/>
            <a:ext cx="3792682" cy="5386090"/>
            <a:chOff x="4199659" y="876971"/>
            <a:chExt cx="3792682" cy="5386090"/>
          </a:xfrm>
        </p:grpSpPr>
        <p:sp>
          <p:nvSpPr>
            <p:cNvPr id="12" name="文本框 11"/>
            <p:cNvSpPr txBox="1"/>
            <p:nvPr/>
          </p:nvSpPr>
          <p:spPr>
            <a:xfrm>
              <a:off x="4326082" y="876971"/>
              <a:ext cx="3448050" cy="5386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en-US" altLang="zh-CN" sz="34400" dirty="0">
                  <a:solidFill>
                    <a:schemeClr val="bg1"/>
                  </a:solidFill>
                  <a:effectLst>
                    <a:innerShdw blurRad="50800">
                      <a:prstClr val="black">
                        <a:alpha val="27000"/>
                      </a:prstClr>
                    </a:inn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B" panose="00020600040101010101" pitchFamily="18" charset="-122"/>
                </a:rPr>
                <a:t>3</a:t>
              </a:r>
              <a:endParaRPr lang="zh-CN" altLang="en-US" sz="34400" dirty="0">
                <a:solidFill>
                  <a:schemeClr val="bg1"/>
                </a:solidFill>
                <a:effectLst>
                  <a:innerShdw blurRad="50800">
                    <a:prstClr val="black">
                      <a:alpha val="27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199659" y="2652885"/>
              <a:ext cx="3792682" cy="1763614"/>
            </a:xfrm>
            <a:prstGeom prst="rect">
              <a:avLst/>
            </a:prstGeom>
            <a:gradFill flip="none" rotWithShape="1">
              <a:gsLst>
                <a:gs pos="74000">
                  <a:schemeClr val="bg1"/>
                </a:gs>
                <a:gs pos="300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9516" y="3315435"/>
              <a:ext cx="34480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zh-CN" altLang="en-US" dirty="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52719" y="3033431"/>
              <a:ext cx="322199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ln>
                    <a:gradFill>
                      <a:gsLst>
                        <a:gs pos="45000">
                          <a:schemeClr val="tx1">
                            <a:lumMod val="75000"/>
                            <a:lumOff val="25000"/>
                          </a:schemeClr>
                        </a:gs>
                        <a:gs pos="65000">
                          <a:schemeClr val="tx1">
                            <a:lumMod val="75000"/>
                            <a:lumOff val="25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TITLE HERE</a:t>
              </a:r>
              <a:endParaRPr lang="zh-CN" altLang="en-US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231838" y="4964062"/>
            <a:ext cx="3473207" cy="1242264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90370" y="5116830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90370" y="5436235"/>
            <a:ext cx="2477770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793875" y="545528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/>
          <p:cNvSpPr/>
          <p:nvPr/>
        </p:nvSpPr>
        <p:spPr>
          <a:xfrm>
            <a:off x="2487357" y="2086522"/>
            <a:ext cx="2587968" cy="925640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591157" y="2083857"/>
            <a:ext cx="3473207" cy="1242264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60400" y="2890983"/>
            <a:ext cx="4382278" cy="1567412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3169837" y="3933436"/>
            <a:ext cx="4382278" cy="1857353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01745" y="4379595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01745" y="4699635"/>
            <a:ext cx="2503170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05250" y="471805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3315" y="3171825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23315" y="3491865"/>
            <a:ext cx="2588260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227455" y="351028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204835" y="2256790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04835" y="2576830"/>
            <a:ext cx="2618105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8308975" y="259524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/>
          <p:cNvSpPr/>
          <p:nvPr/>
        </p:nvSpPr>
        <p:spPr>
          <a:xfrm>
            <a:off x="4705045" y="2323359"/>
            <a:ext cx="4382278" cy="1802015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7136622" y="3749272"/>
            <a:ext cx="4382278" cy="1567412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25415" y="2714625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25415" y="3034030"/>
            <a:ext cx="2618105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5328920" y="305308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739380" y="4075430"/>
            <a:ext cx="189674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739380" y="4394835"/>
            <a:ext cx="2588260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842885" y="441388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6297173" y="5142105"/>
            <a:ext cx="2587968" cy="925640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99915" y="688975"/>
            <a:ext cx="33921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06863" y="688975"/>
            <a:ext cx="3978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846145" y="2510863"/>
            <a:ext cx="7066213" cy="2825573"/>
          </a:xfrm>
          <a:prstGeom prst="roundRect">
            <a:avLst>
              <a:gd name="adj" fmla="val 5766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623150" y="1483833"/>
            <a:ext cx="2673001" cy="47518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22525" y="2915285"/>
            <a:ext cx="177800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22714" y="3234821"/>
            <a:ext cx="4572445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526653" y="3253694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422525" y="4125595"/>
            <a:ext cx="177863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22714" y="4445469"/>
            <a:ext cx="4572445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526653" y="4464342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/>
        </p:nvSpPr>
        <p:spPr>
          <a:xfrm>
            <a:off x="7699858" y="1561188"/>
            <a:ext cx="2519582" cy="4571388"/>
          </a:xfrm>
          <a:prstGeom prst="roundRect">
            <a:avLst>
              <a:gd name="adj" fmla="val 9671"/>
            </a:avLst>
          </a:prstGeom>
          <a:blipFill>
            <a:blip r:embed="rId2"/>
            <a:tile tx="0" ty="558800" sx="100000" sy="100000" flip="none" algn="ctr"/>
          </a:blip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699858" y="1561188"/>
            <a:ext cx="2519582" cy="4571388"/>
          </a:xfrm>
          <a:prstGeom prst="roundRect">
            <a:avLst>
              <a:gd name="adj" fmla="val 9671"/>
            </a:avLst>
          </a:prstGeom>
          <a:solidFill>
            <a:schemeClr val="bg1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7921373" y="3234821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472004" y="3538159"/>
            <a:ext cx="10767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2022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97305" y="3427669"/>
            <a:ext cx="3161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en-US" altLang="zh-CN" sz="16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endParaRPr lang="zh-CN" altLang="en-US" sz="16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06239" y="4027367"/>
            <a:ext cx="196565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8835280" y="4004840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455674" y="2348101"/>
            <a:ext cx="3775186" cy="141936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1455674" y="4006780"/>
            <a:ext cx="3775186" cy="141936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961140" y="2348101"/>
            <a:ext cx="3775186" cy="141936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6961140" y="4006780"/>
            <a:ext cx="3775186" cy="141936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2700000">
            <a:off x="4785300" y="2552463"/>
            <a:ext cx="2621400" cy="2621400"/>
          </a:xfrm>
          <a:prstGeom prst="roundRect">
            <a:avLst>
              <a:gd name="adj" fmla="val 6212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23559" y="3720702"/>
            <a:ext cx="234488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24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4620058" y="3550830"/>
            <a:ext cx="2951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24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886937" y="4413719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83410" y="4304030"/>
            <a:ext cx="179895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83299" y="4623572"/>
            <a:ext cx="2552073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87237" y="464244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83410" y="2589530"/>
            <a:ext cx="179895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83300" y="2908934"/>
            <a:ext cx="2552072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987237" y="292780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585200" y="4304030"/>
            <a:ext cx="172339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43315" y="4623572"/>
            <a:ext cx="2565386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927637" y="464244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510270" y="2588260"/>
            <a:ext cx="179832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43314" y="2907862"/>
            <a:ext cx="2565385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927637" y="292673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540250" y="688975"/>
            <a:ext cx="31115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/>
          <p:cNvSpPr/>
          <p:nvPr/>
        </p:nvSpPr>
        <p:spPr>
          <a:xfrm>
            <a:off x="10726679" y="5384100"/>
            <a:ext cx="745238" cy="745238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椭圆 2"/>
          <p:cNvSpPr/>
          <p:nvPr/>
        </p:nvSpPr>
        <p:spPr>
          <a:xfrm>
            <a:off x="660400" y="-1706110"/>
            <a:ext cx="2932245" cy="2932245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8812" y="-2121753"/>
            <a:ext cx="10874376" cy="10874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椭圆 4"/>
          <p:cNvSpPr/>
          <p:nvPr/>
        </p:nvSpPr>
        <p:spPr>
          <a:xfrm>
            <a:off x="-293095" y="5999166"/>
            <a:ext cx="1196967" cy="1196967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495031" y="1108256"/>
            <a:ext cx="1055996" cy="10559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44609" y="-735956"/>
            <a:ext cx="8102782" cy="81027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82183" y="3790478"/>
            <a:ext cx="799267" cy="799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12071" y="-423559"/>
            <a:ext cx="1476072" cy="1476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30406" y="649841"/>
            <a:ext cx="5331188" cy="53311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99659" y="876971"/>
            <a:ext cx="3792682" cy="5386090"/>
            <a:chOff x="4199659" y="876971"/>
            <a:chExt cx="3792682" cy="5386090"/>
          </a:xfrm>
        </p:grpSpPr>
        <p:sp>
          <p:nvSpPr>
            <p:cNvPr id="12" name="文本框 11"/>
            <p:cNvSpPr txBox="1"/>
            <p:nvPr/>
          </p:nvSpPr>
          <p:spPr>
            <a:xfrm>
              <a:off x="4326082" y="876971"/>
              <a:ext cx="3448050" cy="5386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en-US" altLang="zh-CN" sz="34400" dirty="0">
                  <a:solidFill>
                    <a:schemeClr val="bg1"/>
                  </a:solidFill>
                  <a:effectLst>
                    <a:innerShdw blurRad="50800">
                      <a:prstClr val="black">
                        <a:alpha val="27000"/>
                      </a:prstClr>
                    </a:inn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B" panose="00020600040101010101" pitchFamily="18" charset="-122"/>
                </a:rPr>
                <a:t>4</a:t>
              </a:r>
              <a:endParaRPr lang="zh-CN" altLang="en-US" sz="34400" dirty="0">
                <a:solidFill>
                  <a:schemeClr val="bg1"/>
                </a:solidFill>
                <a:effectLst>
                  <a:innerShdw blurRad="50800">
                    <a:prstClr val="black">
                      <a:alpha val="27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199659" y="2652885"/>
              <a:ext cx="3792682" cy="1763614"/>
            </a:xfrm>
            <a:prstGeom prst="rect">
              <a:avLst/>
            </a:prstGeom>
            <a:gradFill flip="none" rotWithShape="1">
              <a:gsLst>
                <a:gs pos="74000">
                  <a:schemeClr val="bg1"/>
                </a:gs>
                <a:gs pos="300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9516" y="3315435"/>
              <a:ext cx="34480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zh-CN" altLang="en-US" dirty="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335549" y="3033431"/>
              <a:ext cx="36563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ln>
                    <a:gradFill>
                      <a:gsLst>
                        <a:gs pos="45000">
                          <a:schemeClr val="tx1">
                            <a:lumMod val="75000"/>
                            <a:lumOff val="25000"/>
                          </a:schemeClr>
                        </a:gs>
                        <a:gs pos="65000">
                          <a:schemeClr val="tx1">
                            <a:lumMod val="75000"/>
                            <a:lumOff val="25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TITLE HERE</a:t>
              </a:r>
              <a:endParaRPr lang="zh-CN" altLang="en-US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64793" y="2175212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664793" y="2363424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40757" y="2232396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0900" y="2951480"/>
            <a:ext cx="172212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4555" y="3569389"/>
            <a:ext cx="1965194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80771" y="3450424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31421" y="4130015"/>
            <a:ext cx="560828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584799" y="2175212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584799" y="2363424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60763" y="2232396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84270" y="2951480"/>
            <a:ext cx="189611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13059" y="3569389"/>
            <a:ext cx="1968198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500777" y="3450424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51427" y="4130015"/>
            <a:ext cx="560828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504805" y="2175212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6504805" y="2363424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80769" y="2232396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15430" y="2951480"/>
            <a:ext cx="18732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570117" y="3569389"/>
            <a:ext cx="2094094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7420783" y="3450424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71433" y="4130015"/>
            <a:ext cx="560828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9424811" y="2175212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9424811" y="2363424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1100775" y="2232396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568180" y="2951480"/>
            <a:ext cx="180848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546262" y="3569389"/>
            <a:ext cx="1981816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0340789" y="3450424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191439" y="4130015"/>
            <a:ext cx="560828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2835" y="5363845"/>
            <a:ext cx="10007600" cy="5334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字以内，据统计每页幻灯片的最好控制在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</a:t>
            </a: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分钟之内。此处添加详细文本描述，建议与标题相关并符合整体语言风格。</a:t>
            </a:r>
          </a:p>
        </p:txBody>
      </p:sp>
      <p:sp>
        <p:nvSpPr>
          <p:cNvPr id="31" name="矩形 30"/>
          <p:cNvSpPr/>
          <p:nvPr/>
        </p:nvSpPr>
        <p:spPr>
          <a:xfrm>
            <a:off x="4411345" y="688975"/>
            <a:ext cx="33693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49725" y="688975"/>
            <a:ext cx="38925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3962400" y="2023364"/>
            <a:ext cx="4267200" cy="4267200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50000">
                  <a:srgbClr val="A0A1A3"/>
                </a:gs>
                <a:gs pos="10000">
                  <a:schemeClr val="tx1">
                    <a:lumMod val="75000"/>
                    <a:lumOff val="25000"/>
                    <a:alpha val="0"/>
                  </a:schemeClr>
                </a:gs>
                <a:gs pos="9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4444365" y="2505329"/>
            <a:ext cx="3303270" cy="33032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4898064" y="1976494"/>
            <a:ext cx="2395872" cy="4259206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660400" y="2060353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60400" y="3429000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660400" y="4781832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8105140" y="2060353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8105140" y="3429000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8105140" y="4781832"/>
            <a:ext cx="3413760" cy="10267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0740" y="2265680"/>
            <a:ext cx="179832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0463" y="2585078"/>
            <a:ext cx="262379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944401" y="2603951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519524" y="2268713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40740" y="3608070"/>
            <a:ext cx="179832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0463" y="3927794"/>
            <a:ext cx="262379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944401" y="394666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519524" y="3611429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40740" y="4951095"/>
            <a:ext cx="179832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0463" y="5270510"/>
            <a:ext cx="2623793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944401" y="5289383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3519524" y="4954145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361805" y="4951095"/>
            <a:ext cx="18859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834394" y="5270510"/>
            <a:ext cx="2413205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0889052" y="5289383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957650" y="4954145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361805" y="3608070"/>
            <a:ext cx="18859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834394" y="3927794"/>
            <a:ext cx="2413205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10889052" y="394666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7957650" y="3611429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361805" y="2247265"/>
            <a:ext cx="18859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834394" y="2566683"/>
            <a:ext cx="2413205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0889052" y="2585556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7957650" y="2250318"/>
            <a:ext cx="697991" cy="6704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4957863" y="2037080"/>
            <a:ext cx="2276274" cy="4117340"/>
          </a:xfrm>
          <a:prstGeom prst="roundRect">
            <a:avLst>
              <a:gd name="adj" fmla="val 9671"/>
            </a:avLst>
          </a:prstGeom>
          <a:blipFill>
            <a:blip r:embed="rId2"/>
            <a:tile tx="0" ty="558800" sx="100000" sy="100000" flip="none" algn="ctr"/>
          </a:blip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4957863" y="2037080"/>
            <a:ext cx="2276274" cy="4117340"/>
          </a:xfrm>
          <a:prstGeom prst="roundRect">
            <a:avLst>
              <a:gd name="adj" fmla="val 9671"/>
            </a:avLst>
          </a:prstGeom>
          <a:solidFill>
            <a:schemeClr val="bg1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形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278" y="2451650"/>
            <a:ext cx="311406" cy="311406"/>
          </a:xfrm>
          <a:prstGeom prst="rect">
            <a:avLst/>
          </a:prstGeom>
        </p:spPr>
      </p:pic>
      <p:pic>
        <p:nvPicPr>
          <p:cNvPr id="41" name="图形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1378" y="2410980"/>
            <a:ext cx="311406" cy="311406"/>
          </a:xfrm>
          <a:prstGeom prst="rect">
            <a:avLst/>
          </a:prstGeom>
        </p:spPr>
      </p:pic>
      <p:pic>
        <p:nvPicPr>
          <p:cNvPr id="42" name="图形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5044" y="3772091"/>
            <a:ext cx="311406" cy="311406"/>
          </a:xfrm>
          <a:prstGeom prst="rect">
            <a:avLst/>
          </a:prstGeom>
        </p:spPr>
      </p:pic>
      <p:pic>
        <p:nvPicPr>
          <p:cNvPr id="43" name="图形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4050" y="5133679"/>
            <a:ext cx="311406" cy="311406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751" y="5146403"/>
            <a:ext cx="313699" cy="313699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99216" y="3809864"/>
            <a:ext cx="313699" cy="3136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60400" y="2274642"/>
            <a:ext cx="2093654" cy="159560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3278372" y="1916113"/>
            <a:ext cx="5635256" cy="5224103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60400" y="4173095"/>
            <a:ext cx="2093654" cy="159560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9425246" y="2274642"/>
            <a:ext cx="2093654" cy="159560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425246" y="4173095"/>
            <a:ext cx="2093654" cy="1595609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669858" y="5373952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18885" y="4430776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618980" y="4723130"/>
            <a:ext cx="1745615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9722823" y="474227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669858" y="3479369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18885" y="2536193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618980" y="2828925"/>
            <a:ext cx="1745615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9722823" y="2847692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99759" y="5373952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8786" y="4430776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8995" y="4723130"/>
            <a:ext cx="1745615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952724" y="4742275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99759" y="3479369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8786" y="2536193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8995" y="2828925"/>
            <a:ext cx="1745615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952724" y="2847692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277995" y="688975"/>
            <a:ext cx="36360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graphicFrame>
        <p:nvGraphicFramePr>
          <p:cNvPr id="28" name="图表 27"/>
          <p:cNvGraphicFramePr/>
          <p:nvPr/>
        </p:nvGraphicFramePr>
        <p:xfrm>
          <a:off x="3757295" y="2155190"/>
          <a:ext cx="4665345" cy="4391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193886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3715917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237948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8759980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642447" y="285332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64478" y="285332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86509" y="285332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08541" y="285332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62" y="3158341"/>
            <a:ext cx="586937" cy="586937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3556" y="3158341"/>
            <a:ext cx="586936" cy="58693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9493" y="3158341"/>
            <a:ext cx="586937" cy="586937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8227" y="3185044"/>
            <a:ext cx="533531" cy="533531"/>
          </a:xfrm>
          <a:prstGeom prst="rect">
            <a:avLst/>
          </a:prstGeom>
        </p:spPr>
      </p:pic>
      <p:sp>
        <p:nvSpPr>
          <p:cNvPr id="20" name="矩形: 圆角 19"/>
          <p:cNvSpPr/>
          <p:nvPr/>
        </p:nvSpPr>
        <p:spPr>
          <a:xfrm>
            <a:off x="2031867" y="2483556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4566137" y="2483556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7075929" y="2483556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9597961" y="2483556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18639" y="4364990"/>
            <a:ext cx="1242648" cy="385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添加标题文本</a:t>
            </a:r>
          </a:p>
        </p:txBody>
      </p:sp>
      <p:sp>
        <p:nvSpPr>
          <p:cNvPr id="24" name="矩形 23"/>
          <p:cNvSpPr/>
          <p:nvPr/>
        </p:nvSpPr>
        <p:spPr>
          <a:xfrm>
            <a:off x="1742440" y="4697730"/>
            <a:ext cx="995045" cy="25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sp>
        <p:nvSpPr>
          <p:cNvPr id="27" name="矩形 26"/>
          <p:cNvSpPr/>
          <p:nvPr/>
        </p:nvSpPr>
        <p:spPr>
          <a:xfrm>
            <a:off x="4144010" y="4364990"/>
            <a:ext cx="1261745" cy="38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400" b="1" dirty="0">
              <a:solidFill>
                <a:schemeClr val="accent5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77995" y="4697730"/>
            <a:ext cx="995045" cy="2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sp>
        <p:nvSpPr>
          <p:cNvPr id="30" name="矩形 29"/>
          <p:cNvSpPr/>
          <p:nvPr/>
        </p:nvSpPr>
        <p:spPr>
          <a:xfrm>
            <a:off x="6679565" y="4364990"/>
            <a:ext cx="1261745" cy="38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400" b="1" dirty="0">
              <a:solidFill>
                <a:schemeClr val="accent5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12915" y="4697730"/>
            <a:ext cx="995045" cy="2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sp>
        <p:nvSpPr>
          <p:cNvPr id="33" name="矩形 32"/>
          <p:cNvSpPr/>
          <p:nvPr/>
        </p:nvSpPr>
        <p:spPr>
          <a:xfrm>
            <a:off x="9214485" y="4364990"/>
            <a:ext cx="1261745" cy="38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添加标题文本</a:t>
            </a:r>
            <a:endParaRPr lang="en-US" altLang="zh-CN" sz="1400" b="1" dirty="0">
              <a:solidFill>
                <a:schemeClr val="accent5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47835" y="4697730"/>
            <a:ext cx="995045" cy="2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ea"/>
                <a:sym typeface="+mn-lt"/>
              </a:rPr>
              <a:t>TITLE HERE</a:t>
            </a:r>
          </a:p>
        </p:txBody>
      </p:sp>
      <p:sp>
        <p:nvSpPr>
          <p:cNvPr id="35" name="矩形 34"/>
          <p:cNvSpPr/>
          <p:nvPr/>
        </p:nvSpPr>
        <p:spPr>
          <a:xfrm>
            <a:off x="4714875" y="688975"/>
            <a:ext cx="28562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CONTENTS</a:t>
            </a:r>
          </a:p>
        </p:txBody>
      </p:sp>
      <p:sp>
        <p:nvSpPr>
          <p:cNvPr id="36" name="矩形: 圆角 35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330084" y="868970"/>
            <a:ext cx="1531827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-304800" y="1401589"/>
            <a:ext cx="10668000" cy="4343891"/>
          </a:xfrm>
          <a:prstGeom prst="roundRect">
            <a:avLst>
              <a:gd name="adj" fmla="val 0"/>
            </a:avLst>
          </a:prstGeom>
          <a:gradFill>
            <a:gsLst>
              <a:gs pos="90000">
                <a:schemeClr val="bg1"/>
              </a:gs>
              <a:gs pos="0">
                <a:schemeClr val="bg1"/>
              </a:gs>
              <a:gs pos="75000">
                <a:schemeClr val="bg1"/>
              </a:gs>
              <a:gs pos="25000">
                <a:schemeClr val="bg2">
                  <a:alpha val="98000"/>
                </a:schemeClr>
              </a:gs>
            </a:gsLst>
            <a:lin ang="18900000" scaled="1"/>
          </a:gradFill>
          <a:ln>
            <a:noFill/>
          </a:ln>
          <a:effectLst>
            <a:outerShdw blurRad="3556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0"/>
          <a:stretch>
            <a:fillRect/>
          </a:stretch>
        </p:blipFill>
        <p:spPr>
          <a:xfrm flipH="1">
            <a:off x="5730239" y="335280"/>
            <a:ext cx="7289965" cy="6522720"/>
          </a:xfrm>
          <a:prstGeom prst="rect">
            <a:avLst/>
          </a:prstGeom>
          <a:effectLst>
            <a:outerShdw blurRad="292100" dist="114300" dir="8100000" algn="tr" rotWithShape="0">
              <a:schemeClr val="accent5">
                <a:alpha val="23000"/>
              </a:scheme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56115" y="1722614"/>
            <a:ext cx="33265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1000">
                        <a:schemeClr val="accent5"/>
                      </a:gs>
                      <a:gs pos="62000">
                        <a:schemeClr val="accent5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20XX</a:t>
            </a:r>
            <a:endParaRPr lang="zh-CN" altLang="en-US" sz="8800" dirty="0">
              <a:ln>
                <a:gradFill>
                  <a:gsLst>
                    <a:gs pos="1000">
                      <a:schemeClr val="accent5"/>
                    </a:gs>
                    <a:gs pos="62000">
                      <a:schemeClr val="accent5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115" y="4534742"/>
            <a:ext cx="1284326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汇报人：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XXX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115" y="4909211"/>
            <a:ext cx="1515158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时间：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20XX.5.5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6115" y="2630820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感谢您的观看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68086" y="3712029"/>
            <a:ext cx="5410200" cy="0"/>
          </a:xfrm>
          <a:prstGeom prst="line">
            <a:avLst/>
          </a:prstGeom>
          <a:ln>
            <a:gradFill flip="none" rotWithShape="1">
              <a:gsLst>
                <a:gs pos="2000">
                  <a:schemeClr val="accent5">
                    <a:alpha val="0"/>
                  </a:schemeClr>
                </a:gs>
                <a:gs pos="100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椭圆 3"/>
          <p:cNvSpPr/>
          <p:nvPr/>
        </p:nvSpPr>
        <p:spPr>
          <a:xfrm>
            <a:off x="10726679" y="5384100"/>
            <a:ext cx="745238" cy="745238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椭圆 4"/>
          <p:cNvSpPr/>
          <p:nvPr/>
        </p:nvSpPr>
        <p:spPr>
          <a:xfrm>
            <a:off x="660400" y="-1706110"/>
            <a:ext cx="2932245" cy="2932245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8812" y="-2121753"/>
            <a:ext cx="10874376" cy="10874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椭圆 6"/>
          <p:cNvSpPr/>
          <p:nvPr/>
        </p:nvSpPr>
        <p:spPr>
          <a:xfrm>
            <a:off x="-293095" y="5999166"/>
            <a:ext cx="1196967" cy="1196967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95031" y="1108256"/>
            <a:ext cx="1055996" cy="10559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44609" y="-735956"/>
            <a:ext cx="8102782" cy="81027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82183" y="3790478"/>
            <a:ext cx="799267" cy="799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312071" y="-423559"/>
            <a:ext cx="1476072" cy="1476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30406" y="649841"/>
            <a:ext cx="5331188" cy="53311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199659" y="876971"/>
            <a:ext cx="3792682" cy="5386090"/>
            <a:chOff x="4199659" y="876971"/>
            <a:chExt cx="3792682" cy="5386090"/>
          </a:xfrm>
        </p:grpSpPr>
        <p:sp>
          <p:nvSpPr>
            <p:cNvPr id="14" name="文本框 13"/>
            <p:cNvSpPr txBox="1"/>
            <p:nvPr/>
          </p:nvSpPr>
          <p:spPr>
            <a:xfrm>
              <a:off x="4326082" y="876971"/>
              <a:ext cx="3448050" cy="5386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en-US" altLang="zh-CN" sz="34400" dirty="0">
                  <a:solidFill>
                    <a:schemeClr val="bg1"/>
                  </a:solidFill>
                  <a:effectLst>
                    <a:innerShdw blurRad="50800">
                      <a:prstClr val="black">
                        <a:alpha val="27000"/>
                      </a:prstClr>
                    </a:inn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B" panose="00020600040101010101" pitchFamily="18" charset="-122"/>
                </a:rPr>
                <a:t>1</a:t>
              </a:r>
              <a:endParaRPr lang="zh-CN" altLang="en-US" sz="34400" dirty="0">
                <a:solidFill>
                  <a:schemeClr val="bg1"/>
                </a:solidFill>
                <a:effectLst>
                  <a:innerShdw blurRad="50800">
                    <a:prstClr val="black">
                      <a:alpha val="27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199659" y="2652885"/>
              <a:ext cx="3792682" cy="1763614"/>
            </a:xfrm>
            <a:prstGeom prst="rect">
              <a:avLst/>
            </a:prstGeom>
            <a:gradFill flip="none" rotWithShape="1">
              <a:gsLst>
                <a:gs pos="74000">
                  <a:schemeClr val="bg1"/>
                </a:gs>
                <a:gs pos="300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9516" y="3315435"/>
              <a:ext cx="34480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zh-CN" altLang="en-US" dirty="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4335549" y="3033431"/>
              <a:ext cx="36563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ln>
                    <a:gradFill>
                      <a:gsLst>
                        <a:gs pos="45000">
                          <a:schemeClr val="tx1">
                            <a:lumMod val="75000"/>
                            <a:lumOff val="25000"/>
                          </a:schemeClr>
                        </a:gs>
                        <a:gs pos="65000">
                          <a:schemeClr val="tx1">
                            <a:lumMod val="75000"/>
                            <a:lumOff val="25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TITLE HERE</a:t>
              </a:r>
              <a:endParaRPr lang="zh-CN" altLang="en-US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/>
          <p:cNvSpPr/>
          <p:nvPr/>
        </p:nvSpPr>
        <p:spPr>
          <a:xfrm>
            <a:off x="2500167" y="1192136"/>
            <a:ext cx="470547" cy="470547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60240" y="688975"/>
            <a:ext cx="32715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089281" y="1941488"/>
            <a:ext cx="5226535" cy="1487512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44295" y="2181860"/>
            <a:ext cx="188341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44295" y="2501265"/>
            <a:ext cx="441325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448181" y="252017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35960" y="2667830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039348" y="3130104"/>
            <a:ext cx="5226535" cy="1487512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1162875" y="4361131"/>
            <a:ext cx="5226535" cy="1487512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977464" y="3868159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93256" y="5099506"/>
            <a:ext cx="13757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7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7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4295" y="4606290"/>
            <a:ext cx="181356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44243" y="4925743"/>
            <a:ext cx="4413090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448181" y="4944616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294120" y="3373755"/>
            <a:ext cx="197548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94332" y="3693679"/>
            <a:ext cx="4413090" cy="5953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398270" y="3712552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193886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3715917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6237948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8759980" y="2483556"/>
            <a:ext cx="2094089" cy="2788355"/>
          </a:xfrm>
          <a:prstGeom prst="roundRect">
            <a:avLst>
              <a:gd name="adj" fmla="val 319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90707" y="2969961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64478" y="296508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686509" y="296508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08541" y="2965086"/>
            <a:ext cx="1196967" cy="11969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90803" y="3015680"/>
            <a:ext cx="1996771" cy="1151248"/>
            <a:chOff x="6228080" y="2235201"/>
            <a:chExt cx="2255605" cy="1300480"/>
          </a:xfrm>
        </p:grpSpPr>
        <p:grpSp>
          <p:nvGrpSpPr>
            <p:cNvPr id="11" name="组合 10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矩形 11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62136" y="3034857"/>
            <a:ext cx="1996771" cy="1151248"/>
            <a:chOff x="6228080" y="2235201"/>
            <a:chExt cx="2255605" cy="1300480"/>
          </a:xfrm>
        </p:grpSpPr>
        <p:grpSp>
          <p:nvGrpSpPr>
            <p:cNvPr id="36" name="组合 35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组合 38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40" name="直接连接符 39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矩形 36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5559" y="3010805"/>
            <a:ext cx="1996771" cy="1151248"/>
            <a:chOff x="6228080" y="2235201"/>
            <a:chExt cx="2255605" cy="1300480"/>
          </a:xfrm>
        </p:grpSpPr>
        <p:grpSp>
          <p:nvGrpSpPr>
            <p:cNvPr id="61" name="组合 60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78" name="直接连接符 77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组合 63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矩形 61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815152" y="3034857"/>
            <a:ext cx="1996771" cy="1151248"/>
            <a:chOff x="6228080" y="2235201"/>
            <a:chExt cx="2255605" cy="1300480"/>
          </a:xfrm>
        </p:grpSpPr>
        <p:grpSp>
          <p:nvGrpSpPr>
            <p:cNvPr id="86" name="组合 85"/>
            <p:cNvGrpSpPr/>
            <p:nvPr/>
          </p:nvGrpSpPr>
          <p:grpSpPr>
            <a:xfrm>
              <a:off x="6228080" y="2235201"/>
              <a:ext cx="2255605" cy="1300480"/>
              <a:chOff x="6228080" y="2235200"/>
              <a:chExt cx="4246880" cy="244855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6228080" y="2499360"/>
                <a:ext cx="4246880" cy="1836000"/>
                <a:chOff x="6228080" y="2499360"/>
                <a:chExt cx="4246880" cy="1836000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6228080" y="249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6228080" y="280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>
                  <a:off x="6228080" y="3111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6228080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6228080" y="3723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>
                  <a:off x="6228080" y="4029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>
                  <a:off x="6228080" y="4335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组合 88"/>
              <p:cNvGrpSpPr/>
              <p:nvPr/>
            </p:nvGrpSpPr>
            <p:grpSpPr>
              <a:xfrm>
                <a:off x="6515520" y="2235200"/>
                <a:ext cx="3672000" cy="2448559"/>
                <a:chOff x="6398255" y="1293920"/>
                <a:chExt cx="3672000" cy="4246880"/>
              </a:xfrm>
            </p:grpSpPr>
            <p:cxnSp>
              <p:nvCxnSpPr>
                <p:cNvPr id="90" name="直接连接符 89"/>
                <p:cNvCxnSpPr/>
                <p:nvPr/>
              </p:nvCxnSpPr>
              <p:spPr>
                <a:xfrm rot="5400000">
                  <a:off x="611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rot="5400000">
                  <a:off x="580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rot="5400000">
                  <a:off x="549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rot="5400000">
                  <a:off x="519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 rot="5400000">
                  <a:off x="488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/>
                <p:cNvCxnSpPr/>
                <p:nvPr/>
              </p:nvCxnSpPr>
              <p:spPr>
                <a:xfrm rot="5400000">
                  <a:off x="458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 rot="5400000">
                  <a:off x="427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/>
                <p:nvPr/>
              </p:nvCxnSpPr>
              <p:spPr>
                <a:xfrm rot="5400000">
                  <a:off x="794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 rot="5400000">
                  <a:off x="7640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 rot="5400000">
                  <a:off x="7334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/>
                <p:cNvCxnSpPr/>
                <p:nvPr/>
              </p:nvCxnSpPr>
              <p:spPr>
                <a:xfrm rot="5400000">
                  <a:off x="7028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 rot="5400000">
                  <a:off x="6722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 rot="5400000">
                  <a:off x="6416815" y="3417360"/>
                  <a:ext cx="424688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  <a:alpha val="21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7" name="矩形 86"/>
            <p:cNvSpPr/>
            <p:nvPr/>
          </p:nvSpPr>
          <p:spPr>
            <a:xfrm>
              <a:off x="6228080" y="2235201"/>
              <a:ext cx="2255605" cy="130048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0">
                  <a:schemeClr val="bg1">
                    <a:alpha val="34000"/>
                  </a:schemeClr>
                </a:gs>
                <a:gs pos="46000">
                  <a:schemeClr val="bg1">
                    <a:alpha val="6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1626485" y="4403186"/>
            <a:ext cx="122889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你是谁</a:t>
            </a:r>
          </a:p>
        </p:txBody>
      </p:sp>
      <p:sp>
        <p:nvSpPr>
          <p:cNvPr id="111" name="任意多边形: 形状 110"/>
          <p:cNvSpPr/>
          <p:nvPr/>
        </p:nvSpPr>
        <p:spPr>
          <a:xfrm>
            <a:off x="1193885" y="2685011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905409" y="2553983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3" name="任意多边形: 形状 112"/>
          <p:cNvSpPr/>
          <p:nvPr/>
        </p:nvSpPr>
        <p:spPr>
          <a:xfrm>
            <a:off x="3715917" y="2685011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5427441" y="2553983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6237948" y="2685011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7949472" y="2553983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7" name="任意多边形: 形状 116"/>
          <p:cNvSpPr/>
          <p:nvPr/>
        </p:nvSpPr>
        <p:spPr>
          <a:xfrm>
            <a:off x="8759980" y="2685011"/>
            <a:ext cx="209063" cy="45720"/>
          </a:xfrm>
          <a:custGeom>
            <a:avLst/>
            <a:gdLst>
              <a:gd name="connsiteX0" fmla="*/ 0 w 209063"/>
              <a:gd name="connsiteY0" fmla="*/ 0 h 45720"/>
              <a:gd name="connsiteX1" fmla="*/ 186203 w 209063"/>
              <a:gd name="connsiteY1" fmla="*/ 0 h 45720"/>
              <a:gd name="connsiteX2" fmla="*/ 209063 w 209063"/>
              <a:gd name="connsiteY2" fmla="*/ 22860 h 45720"/>
              <a:gd name="connsiteX3" fmla="*/ 209062 w 209063"/>
              <a:gd name="connsiteY3" fmla="*/ 22860 h 45720"/>
              <a:gd name="connsiteX4" fmla="*/ 186202 w 209063"/>
              <a:gd name="connsiteY4" fmla="*/ 45720 h 45720"/>
              <a:gd name="connsiteX5" fmla="*/ 0 w 209063"/>
              <a:gd name="connsiteY5" fmla="*/ 45720 h 45720"/>
              <a:gd name="connsiteX6" fmla="*/ 0 w 209063"/>
              <a:gd name="connsiteY6" fmla="*/ 0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63" h="45720">
                <a:moveTo>
                  <a:pt x="0" y="0"/>
                </a:moveTo>
                <a:lnTo>
                  <a:pt x="186203" y="0"/>
                </a:lnTo>
                <a:cubicBezTo>
                  <a:pt x="198828" y="0"/>
                  <a:pt x="209063" y="10235"/>
                  <a:pt x="209063" y="22860"/>
                </a:cubicBezTo>
                <a:lnTo>
                  <a:pt x="209062" y="22860"/>
                </a:lnTo>
                <a:cubicBezTo>
                  <a:pt x="209062" y="35485"/>
                  <a:pt x="198827" y="45720"/>
                  <a:pt x="186202" y="45720"/>
                </a:cubicBez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10471504" y="2553983"/>
            <a:ext cx="418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14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79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14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79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495965" y="4720326"/>
            <a:ext cx="1489931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请添加你的职位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4171676" y="4403186"/>
            <a:ext cx="122889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你是谁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4041156" y="4720326"/>
            <a:ext cx="1489931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请添加你的职位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6692054" y="4403186"/>
            <a:ext cx="122889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你是谁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6561534" y="4720326"/>
            <a:ext cx="1489931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请添加你的职位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9186482" y="4403186"/>
            <a:ext cx="122889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你是谁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9055962" y="4720326"/>
            <a:ext cx="1489931" cy="3368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请添加你的职位</a:t>
            </a:r>
          </a:p>
        </p:txBody>
      </p:sp>
      <p:sp>
        <p:nvSpPr>
          <p:cNvPr id="130" name="矩形 129"/>
          <p:cNvSpPr/>
          <p:nvPr/>
        </p:nvSpPr>
        <p:spPr>
          <a:xfrm>
            <a:off x="4448810" y="688975"/>
            <a:ext cx="32943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1" name="矩形: 圆角 130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pic>
        <p:nvPicPr>
          <p:cNvPr id="133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6590" y="3153410"/>
            <a:ext cx="725170" cy="725170"/>
          </a:xfrm>
          <a:prstGeom prst="rect">
            <a:avLst/>
          </a:prstGeom>
        </p:spPr>
      </p:pic>
      <p:pic>
        <p:nvPicPr>
          <p:cNvPr id="135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8165" y="3153410"/>
            <a:ext cx="725170" cy="725170"/>
          </a:xfrm>
          <a:prstGeom prst="rect">
            <a:avLst/>
          </a:prstGeom>
        </p:spPr>
      </p:pic>
      <p:pic>
        <p:nvPicPr>
          <p:cNvPr id="136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5" y="3153410"/>
            <a:ext cx="725170" cy="725170"/>
          </a:xfrm>
          <a:prstGeom prst="rect">
            <a:avLst/>
          </a:prstGeom>
        </p:spPr>
      </p:pic>
      <p:pic>
        <p:nvPicPr>
          <p:cNvPr id="137" name="图形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3085" y="3153410"/>
            <a:ext cx="725170" cy="725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: 圆角 190"/>
          <p:cNvSpPr/>
          <p:nvPr/>
        </p:nvSpPr>
        <p:spPr>
          <a:xfrm>
            <a:off x="3538651" y="1438388"/>
            <a:ext cx="5114698" cy="5114698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50000">
                  <a:srgbClr val="A0A1A3"/>
                </a:gs>
                <a:gs pos="10000">
                  <a:schemeClr val="tx1">
                    <a:lumMod val="75000"/>
                    <a:lumOff val="25000"/>
                    <a:alpha val="0"/>
                  </a:schemeClr>
                </a:gs>
                <a:gs pos="9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: 圆角 191"/>
          <p:cNvSpPr/>
          <p:nvPr/>
        </p:nvSpPr>
        <p:spPr>
          <a:xfrm rot="17360369">
            <a:off x="4116576" y="2016313"/>
            <a:ext cx="3958848" cy="3958848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50000">
                  <a:srgbClr val="A0A1A3"/>
                </a:gs>
                <a:gs pos="10000">
                  <a:schemeClr val="tx1">
                    <a:lumMod val="75000"/>
                    <a:lumOff val="25000"/>
                    <a:alpha val="0"/>
                  </a:schemeClr>
                </a:gs>
                <a:gs pos="9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4518660" y="688975"/>
            <a:ext cx="31546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1" name="矩形: 圆角 130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33" name="矩形: 圆角 132"/>
          <p:cNvSpPr/>
          <p:nvPr/>
        </p:nvSpPr>
        <p:spPr>
          <a:xfrm>
            <a:off x="4444365" y="2344102"/>
            <a:ext cx="3303270" cy="33032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: 圆角 133"/>
          <p:cNvSpPr/>
          <p:nvPr/>
        </p:nvSpPr>
        <p:spPr>
          <a:xfrm>
            <a:off x="7789519" y="5167199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角 134"/>
          <p:cNvSpPr/>
          <p:nvPr/>
        </p:nvSpPr>
        <p:spPr>
          <a:xfrm>
            <a:off x="3538651" y="5135449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: 圆角 135"/>
          <p:cNvSpPr/>
          <p:nvPr/>
        </p:nvSpPr>
        <p:spPr>
          <a:xfrm>
            <a:off x="8280230" y="3585731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: 圆角 136"/>
          <p:cNvSpPr/>
          <p:nvPr/>
        </p:nvSpPr>
        <p:spPr>
          <a:xfrm>
            <a:off x="3047941" y="3563824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: 圆角 137"/>
          <p:cNvSpPr/>
          <p:nvPr/>
        </p:nvSpPr>
        <p:spPr>
          <a:xfrm>
            <a:off x="7789519" y="2050937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: 圆角 138"/>
          <p:cNvSpPr/>
          <p:nvPr/>
        </p:nvSpPr>
        <p:spPr>
          <a:xfrm>
            <a:off x="3538651" y="2050937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4923559" y="4065897"/>
            <a:ext cx="234488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24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41" name="矩形 140"/>
          <p:cNvSpPr/>
          <p:nvPr/>
        </p:nvSpPr>
        <p:spPr>
          <a:xfrm>
            <a:off x="4620058" y="3896025"/>
            <a:ext cx="2951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24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42" name="矩形: 圆角 141"/>
          <p:cNvSpPr/>
          <p:nvPr/>
        </p:nvSpPr>
        <p:spPr>
          <a:xfrm>
            <a:off x="5886937" y="4758914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框 143"/>
          <p:cNvSpPr txBox="1"/>
          <p:nvPr/>
        </p:nvSpPr>
        <p:spPr>
          <a:xfrm>
            <a:off x="8938260" y="1998345"/>
            <a:ext cx="177673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8938260" y="2317750"/>
            <a:ext cx="243586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9042400" y="233680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9333230" y="3538220"/>
            <a:ext cx="177673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9333230" y="3857625"/>
            <a:ext cx="2383155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9436735" y="387667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>
            <a:off x="8938260" y="5093335"/>
            <a:ext cx="177673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938260" y="5412740"/>
            <a:ext cx="243586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54" name="直接连接符 153"/>
          <p:cNvCxnSpPr/>
          <p:nvPr/>
        </p:nvCxnSpPr>
        <p:spPr>
          <a:xfrm>
            <a:off x="9042400" y="543179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1499235" y="1998345"/>
            <a:ext cx="175450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832485" y="2317750"/>
            <a:ext cx="240030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58" name="直接连接符 157"/>
          <p:cNvCxnSpPr/>
          <p:nvPr/>
        </p:nvCxnSpPr>
        <p:spPr>
          <a:xfrm>
            <a:off x="2868930" y="233680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1083310" y="3538220"/>
            <a:ext cx="175450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请添加你的标题</a:t>
            </a:r>
          </a:p>
        </p:txBody>
      </p:sp>
      <p:sp>
        <p:nvSpPr>
          <p:cNvPr id="161" name="文本框 160"/>
          <p:cNvSpPr txBox="1"/>
          <p:nvPr/>
        </p:nvSpPr>
        <p:spPr>
          <a:xfrm>
            <a:off x="365760" y="3857625"/>
            <a:ext cx="2451735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2453640" y="387667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/>
          <p:cNvSpPr txBox="1"/>
          <p:nvPr/>
        </p:nvSpPr>
        <p:spPr>
          <a:xfrm>
            <a:off x="1499235" y="5093335"/>
            <a:ext cx="175450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请添加你的标题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831850" y="5412740"/>
            <a:ext cx="2400935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2868930" y="543179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/>
          <p:cNvSpPr txBox="1"/>
          <p:nvPr/>
        </p:nvSpPr>
        <p:spPr>
          <a:xfrm>
            <a:off x="3616736" y="2190463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854350" y="2190463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16736" y="5293949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05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7854350" y="5293949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06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3120403" y="3710715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8370119" y="3710715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173" name="图形 52"/>
          <p:cNvGrpSpPr/>
          <p:nvPr/>
        </p:nvGrpSpPr>
        <p:grpSpPr>
          <a:xfrm>
            <a:off x="5663222" y="3147889"/>
            <a:ext cx="865554" cy="865554"/>
            <a:chOff x="5663222" y="3021748"/>
            <a:chExt cx="865554" cy="865554"/>
          </a:xfrm>
          <a:gradFill>
            <a:gsLst>
              <a:gs pos="0">
                <a:schemeClr val="tx1">
                  <a:lumMod val="75000"/>
                  <a:lumOff val="25000"/>
                </a:schemeClr>
              </a:gs>
              <a:gs pos="95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</p:grpSpPr>
        <p:sp>
          <p:nvSpPr>
            <p:cNvPr id="174" name="任意多边形: 形状 173"/>
            <p:cNvSpPr/>
            <p:nvPr/>
          </p:nvSpPr>
          <p:spPr>
            <a:xfrm>
              <a:off x="5663222" y="3024546"/>
              <a:ext cx="865554" cy="859957"/>
            </a:xfrm>
            <a:custGeom>
              <a:avLst/>
              <a:gdLst>
                <a:gd name="connsiteX0" fmla="*/ 820784 w 865554"/>
                <a:gd name="connsiteY0" fmla="*/ 0 h 859957"/>
                <a:gd name="connsiteX1" fmla="*/ 44770 w 865554"/>
                <a:gd name="connsiteY1" fmla="*/ 0 h 859957"/>
                <a:gd name="connsiteX2" fmla="*/ 0 w 865554"/>
                <a:gd name="connsiteY2" fmla="*/ 44770 h 859957"/>
                <a:gd name="connsiteX3" fmla="*/ 44770 w 865554"/>
                <a:gd name="connsiteY3" fmla="*/ 89540 h 859957"/>
                <a:gd name="connsiteX4" fmla="*/ 44770 w 865554"/>
                <a:gd name="connsiteY4" fmla="*/ 701397 h 859957"/>
                <a:gd name="connsiteX5" fmla="*/ 59693 w 865554"/>
                <a:gd name="connsiteY5" fmla="*/ 716321 h 859957"/>
                <a:gd name="connsiteX6" fmla="*/ 237565 w 865554"/>
                <a:gd name="connsiteY6" fmla="*/ 716321 h 859957"/>
                <a:gd name="connsiteX7" fmla="*/ 137578 w 865554"/>
                <a:gd name="connsiteY7" fmla="*/ 841304 h 859957"/>
                <a:gd name="connsiteX8" fmla="*/ 160889 w 865554"/>
                <a:gd name="connsiteY8" fmla="*/ 859958 h 859957"/>
                <a:gd name="connsiteX9" fmla="*/ 275798 w 865554"/>
                <a:gd name="connsiteY9" fmla="*/ 716321 h 859957"/>
                <a:gd name="connsiteX10" fmla="*/ 417854 w 865554"/>
                <a:gd name="connsiteY10" fmla="*/ 716321 h 859957"/>
                <a:gd name="connsiteX11" fmla="*/ 417854 w 865554"/>
                <a:gd name="connsiteY11" fmla="*/ 748913 h 859957"/>
                <a:gd name="connsiteX12" fmla="*/ 390568 w 865554"/>
                <a:gd name="connsiteY12" fmla="*/ 806045 h 859957"/>
                <a:gd name="connsiteX13" fmla="*/ 447700 w 865554"/>
                <a:gd name="connsiteY13" fmla="*/ 833331 h 859957"/>
                <a:gd name="connsiteX14" fmla="*/ 474986 w 865554"/>
                <a:gd name="connsiteY14" fmla="*/ 776199 h 859957"/>
                <a:gd name="connsiteX15" fmla="*/ 447700 w 865554"/>
                <a:gd name="connsiteY15" fmla="*/ 748913 h 859957"/>
                <a:gd name="connsiteX16" fmla="*/ 447700 w 865554"/>
                <a:gd name="connsiteY16" fmla="*/ 716321 h 859957"/>
                <a:gd name="connsiteX17" fmla="*/ 589756 w 865554"/>
                <a:gd name="connsiteY17" fmla="*/ 716321 h 859957"/>
                <a:gd name="connsiteX18" fmla="*/ 704665 w 865554"/>
                <a:gd name="connsiteY18" fmla="*/ 859958 h 859957"/>
                <a:gd name="connsiteX19" fmla="*/ 727976 w 865554"/>
                <a:gd name="connsiteY19" fmla="*/ 841304 h 859957"/>
                <a:gd name="connsiteX20" fmla="*/ 627989 w 865554"/>
                <a:gd name="connsiteY20" fmla="*/ 716321 h 859957"/>
                <a:gd name="connsiteX21" fmla="*/ 805861 w 865554"/>
                <a:gd name="connsiteY21" fmla="*/ 716321 h 859957"/>
                <a:gd name="connsiteX22" fmla="*/ 820784 w 865554"/>
                <a:gd name="connsiteY22" fmla="*/ 701397 h 859957"/>
                <a:gd name="connsiteX23" fmla="*/ 820784 w 865554"/>
                <a:gd name="connsiteY23" fmla="*/ 89540 h 859957"/>
                <a:gd name="connsiteX24" fmla="*/ 865554 w 865554"/>
                <a:gd name="connsiteY24" fmla="*/ 44770 h 859957"/>
                <a:gd name="connsiteX25" fmla="*/ 820784 w 865554"/>
                <a:gd name="connsiteY25" fmla="*/ 0 h 859957"/>
                <a:gd name="connsiteX26" fmla="*/ 432777 w 865554"/>
                <a:gd name="connsiteY26" fmla="*/ 805861 h 859957"/>
                <a:gd name="connsiteX27" fmla="*/ 417854 w 865554"/>
                <a:gd name="connsiteY27" fmla="*/ 790937 h 859957"/>
                <a:gd name="connsiteX28" fmla="*/ 432777 w 865554"/>
                <a:gd name="connsiteY28" fmla="*/ 776014 h 859957"/>
                <a:gd name="connsiteX29" fmla="*/ 447700 w 865554"/>
                <a:gd name="connsiteY29" fmla="*/ 790937 h 859957"/>
                <a:gd name="connsiteX30" fmla="*/ 432777 w 865554"/>
                <a:gd name="connsiteY30" fmla="*/ 805861 h 859957"/>
                <a:gd name="connsiteX31" fmla="*/ 790937 w 865554"/>
                <a:gd name="connsiteY31" fmla="*/ 686474 h 859957"/>
                <a:gd name="connsiteX32" fmla="*/ 74617 w 865554"/>
                <a:gd name="connsiteY32" fmla="*/ 686474 h 859957"/>
                <a:gd name="connsiteX33" fmla="*/ 74617 w 865554"/>
                <a:gd name="connsiteY33" fmla="*/ 89540 h 859957"/>
                <a:gd name="connsiteX34" fmla="*/ 790937 w 865554"/>
                <a:gd name="connsiteY34" fmla="*/ 89540 h 859957"/>
                <a:gd name="connsiteX35" fmla="*/ 790937 w 865554"/>
                <a:gd name="connsiteY35" fmla="*/ 686474 h 859957"/>
                <a:gd name="connsiteX36" fmla="*/ 820784 w 865554"/>
                <a:gd name="connsiteY36" fmla="*/ 59693 h 859957"/>
                <a:gd name="connsiteX37" fmla="*/ 44770 w 865554"/>
                <a:gd name="connsiteY37" fmla="*/ 59693 h 859957"/>
                <a:gd name="connsiteX38" fmla="*/ 29847 w 865554"/>
                <a:gd name="connsiteY38" fmla="*/ 44770 h 859957"/>
                <a:gd name="connsiteX39" fmla="*/ 44770 w 865554"/>
                <a:gd name="connsiteY39" fmla="*/ 29847 h 859957"/>
                <a:gd name="connsiteX40" fmla="*/ 820784 w 865554"/>
                <a:gd name="connsiteY40" fmla="*/ 29847 h 859957"/>
                <a:gd name="connsiteX41" fmla="*/ 835707 w 865554"/>
                <a:gd name="connsiteY41" fmla="*/ 44770 h 859957"/>
                <a:gd name="connsiteX42" fmla="*/ 820784 w 865554"/>
                <a:gd name="connsiteY42" fmla="*/ 59693 h 85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5554" h="859957">
                  <a:moveTo>
                    <a:pt x="820784" y="0"/>
                  </a:moveTo>
                  <a:lnTo>
                    <a:pt x="44770" y="0"/>
                  </a:lnTo>
                  <a:cubicBezTo>
                    <a:pt x="20044" y="0"/>
                    <a:pt x="0" y="20044"/>
                    <a:pt x="0" y="44770"/>
                  </a:cubicBezTo>
                  <a:cubicBezTo>
                    <a:pt x="0" y="69496"/>
                    <a:pt x="20044" y="89540"/>
                    <a:pt x="44770" y="89540"/>
                  </a:cubicBezTo>
                  <a:lnTo>
                    <a:pt x="44770" y="701397"/>
                  </a:lnTo>
                  <a:cubicBezTo>
                    <a:pt x="44770" y="709639"/>
                    <a:pt x="51452" y="716321"/>
                    <a:pt x="59693" y="716321"/>
                  </a:cubicBezTo>
                  <a:lnTo>
                    <a:pt x="237565" y="716321"/>
                  </a:lnTo>
                  <a:lnTo>
                    <a:pt x="137578" y="841304"/>
                  </a:lnTo>
                  <a:lnTo>
                    <a:pt x="160889" y="859958"/>
                  </a:lnTo>
                  <a:lnTo>
                    <a:pt x="275798" y="716321"/>
                  </a:lnTo>
                  <a:lnTo>
                    <a:pt x="417854" y="716321"/>
                  </a:lnTo>
                  <a:lnTo>
                    <a:pt x="417854" y="748913"/>
                  </a:lnTo>
                  <a:cubicBezTo>
                    <a:pt x="394542" y="757155"/>
                    <a:pt x="382325" y="782735"/>
                    <a:pt x="390568" y="806045"/>
                  </a:cubicBezTo>
                  <a:cubicBezTo>
                    <a:pt x="398810" y="829357"/>
                    <a:pt x="424390" y="841574"/>
                    <a:pt x="447700" y="833331"/>
                  </a:cubicBezTo>
                  <a:cubicBezTo>
                    <a:pt x="471011" y="825088"/>
                    <a:pt x="483229" y="799509"/>
                    <a:pt x="474986" y="776199"/>
                  </a:cubicBezTo>
                  <a:cubicBezTo>
                    <a:pt x="470479" y="763449"/>
                    <a:pt x="460449" y="753420"/>
                    <a:pt x="447700" y="748913"/>
                  </a:cubicBezTo>
                  <a:lnTo>
                    <a:pt x="447700" y="716321"/>
                  </a:lnTo>
                  <a:lnTo>
                    <a:pt x="589756" y="716321"/>
                  </a:lnTo>
                  <a:lnTo>
                    <a:pt x="704665" y="859958"/>
                  </a:lnTo>
                  <a:lnTo>
                    <a:pt x="727976" y="841304"/>
                  </a:lnTo>
                  <a:lnTo>
                    <a:pt x="627989" y="716321"/>
                  </a:lnTo>
                  <a:lnTo>
                    <a:pt x="805861" y="716321"/>
                  </a:lnTo>
                  <a:cubicBezTo>
                    <a:pt x="814102" y="716321"/>
                    <a:pt x="820784" y="709639"/>
                    <a:pt x="820784" y="701397"/>
                  </a:cubicBezTo>
                  <a:lnTo>
                    <a:pt x="820784" y="89540"/>
                  </a:lnTo>
                  <a:cubicBezTo>
                    <a:pt x="845510" y="89540"/>
                    <a:pt x="865554" y="69496"/>
                    <a:pt x="865554" y="44770"/>
                  </a:cubicBezTo>
                  <a:cubicBezTo>
                    <a:pt x="865554" y="20044"/>
                    <a:pt x="845510" y="0"/>
                    <a:pt x="820784" y="0"/>
                  </a:cubicBezTo>
                  <a:close/>
                  <a:moveTo>
                    <a:pt x="432777" y="805861"/>
                  </a:moveTo>
                  <a:cubicBezTo>
                    <a:pt x="424536" y="805861"/>
                    <a:pt x="417854" y="799179"/>
                    <a:pt x="417854" y="790937"/>
                  </a:cubicBezTo>
                  <a:cubicBezTo>
                    <a:pt x="417854" y="782696"/>
                    <a:pt x="424536" y="776014"/>
                    <a:pt x="432777" y="776014"/>
                  </a:cubicBezTo>
                  <a:cubicBezTo>
                    <a:pt x="441018" y="776014"/>
                    <a:pt x="447700" y="782696"/>
                    <a:pt x="447700" y="790937"/>
                  </a:cubicBezTo>
                  <a:cubicBezTo>
                    <a:pt x="447700" y="799179"/>
                    <a:pt x="441018" y="805861"/>
                    <a:pt x="432777" y="805861"/>
                  </a:cubicBezTo>
                  <a:close/>
                  <a:moveTo>
                    <a:pt x="790937" y="686474"/>
                  </a:moveTo>
                  <a:lnTo>
                    <a:pt x="74617" y="686474"/>
                  </a:lnTo>
                  <a:lnTo>
                    <a:pt x="74617" y="89540"/>
                  </a:lnTo>
                  <a:lnTo>
                    <a:pt x="790937" y="89540"/>
                  </a:lnTo>
                  <a:lnTo>
                    <a:pt x="790937" y="686474"/>
                  </a:lnTo>
                  <a:close/>
                  <a:moveTo>
                    <a:pt x="820784" y="59693"/>
                  </a:moveTo>
                  <a:lnTo>
                    <a:pt x="44770" y="59693"/>
                  </a:lnTo>
                  <a:cubicBezTo>
                    <a:pt x="36529" y="59693"/>
                    <a:pt x="29847" y="53011"/>
                    <a:pt x="29847" y="44770"/>
                  </a:cubicBezTo>
                  <a:cubicBezTo>
                    <a:pt x="29847" y="36529"/>
                    <a:pt x="36529" y="29847"/>
                    <a:pt x="44770" y="29847"/>
                  </a:cubicBezTo>
                  <a:lnTo>
                    <a:pt x="820784" y="29847"/>
                  </a:lnTo>
                  <a:cubicBezTo>
                    <a:pt x="829025" y="29847"/>
                    <a:pt x="835707" y="36529"/>
                    <a:pt x="835707" y="44770"/>
                  </a:cubicBezTo>
                  <a:cubicBezTo>
                    <a:pt x="835707" y="53011"/>
                    <a:pt x="829025" y="59693"/>
                    <a:pt x="820784" y="59693"/>
                  </a:cubicBez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5797532" y="3502093"/>
              <a:ext cx="238773" cy="29846"/>
            </a:xfrm>
            <a:custGeom>
              <a:avLst/>
              <a:gdLst>
                <a:gd name="connsiteX0" fmla="*/ 0 w 238773"/>
                <a:gd name="connsiteY0" fmla="*/ 0 h 29846"/>
                <a:gd name="connsiteX1" fmla="*/ 238774 w 238773"/>
                <a:gd name="connsiteY1" fmla="*/ 0 h 29846"/>
                <a:gd name="connsiteX2" fmla="*/ 238774 w 238773"/>
                <a:gd name="connsiteY2" fmla="*/ 29847 h 29846"/>
                <a:gd name="connsiteX3" fmla="*/ 0 w 238773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73" h="29846">
                  <a:moveTo>
                    <a:pt x="0" y="0"/>
                  </a:moveTo>
                  <a:lnTo>
                    <a:pt x="238774" y="0"/>
                  </a:lnTo>
                  <a:lnTo>
                    <a:pt x="238774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5797532" y="3561786"/>
              <a:ext cx="238773" cy="29846"/>
            </a:xfrm>
            <a:custGeom>
              <a:avLst/>
              <a:gdLst>
                <a:gd name="connsiteX0" fmla="*/ 0 w 238773"/>
                <a:gd name="connsiteY0" fmla="*/ 0 h 29846"/>
                <a:gd name="connsiteX1" fmla="*/ 238774 w 238773"/>
                <a:gd name="connsiteY1" fmla="*/ 0 h 29846"/>
                <a:gd name="connsiteX2" fmla="*/ 238774 w 238773"/>
                <a:gd name="connsiteY2" fmla="*/ 29847 h 29846"/>
                <a:gd name="connsiteX3" fmla="*/ 0 w 238773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73" h="29846">
                  <a:moveTo>
                    <a:pt x="0" y="0"/>
                  </a:moveTo>
                  <a:lnTo>
                    <a:pt x="238774" y="0"/>
                  </a:lnTo>
                  <a:lnTo>
                    <a:pt x="238774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5797532" y="3621479"/>
              <a:ext cx="179080" cy="29846"/>
            </a:xfrm>
            <a:custGeom>
              <a:avLst/>
              <a:gdLst>
                <a:gd name="connsiteX0" fmla="*/ 0 w 179080"/>
                <a:gd name="connsiteY0" fmla="*/ 0 h 29846"/>
                <a:gd name="connsiteX1" fmla="*/ 179080 w 179080"/>
                <a:gd name="connsiteY1" fmla="*/ 0 h 29846"/>
                <a:gd name="connsiteX2" fmla="*/ 179080 w 179080"/>
                <a:gd name="connsiteY2" fmla="*/ 29847 h 29846"/>
                <a:gd name="connsiteX3" fmla="*/ 0 w 179080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80" h="29846">
                  <a:moveTo>
                    <a:pt x="0" y="0"/>
                  </a:moveTo>
                  <a:lnTo>
                    <a:pt x="179080" y="0"/>
                  </a:lnTo>
                  <a:lnTo>
                    <a:pt x="179080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5916918" y="3442399"/>
              <a:ext cx="119386" cy="29846"/>
            </a:xfrm>
            <a:custGeom>
              <a:avLst/>
              <a:gdLst>
                <a:gd name="connsiteX0" fmla="*/ 0 w 119386"/>
                <a:gd name="connsiteY0" fmla="*/ 0 h 29846"/>
                <a:gd name="connsiteX1" fmla="*/ 119387 w 119386"/>
                <a:gd name="connsiteY1" fmla="*/ 0 h 29846"/>
                <a:gd name="connsiteX2" fmla="*/ 119387 w 119386"/>
                <a:gd name="connsiteY2" fmla="*/ 29847 h 29846"/>
                <a:gd name="connsiteX3" fmla="*/ 0 w 119386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86" h="29846">
                  <a:moveTo>
                    <a:pt x="0" y="0"/>
                  </a:moveTo>
                  <a:lnTo>
                    <a:pt x="119387" y="0"/>
                  </a:lnTo>
                  <a:lnTo>
                    <a:pt x="119387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6155692" y="3233472"/>
              <a:ext cx="238773" cy="29846"/>
            </a:xfrm>
            <a:custGeom>
              <a:avLst/>
              <a:gdLst>
                <a:gd name="connsiteX0" fmla="*/ 0 w 238773"/>
                <a:gd name="connsiteY0" fmla="*/ 0 h 29846"/>
                <a:gd name="connsiteX1" fmla="*/ 238774 w 238773"/>
                <a:gd name="connsiteY1" fmla="*/ 0 h 29846"/>
                <a:gd name="connsiteX2" fmla="*/ 238774 w 238773"/>
                <a:gd name="connsiteY2" fmla="*/ 29847 h 29846"/>
                <a:gd name="connsiteX3" fmla="*/ 0 w 238773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73" h="29846">
                  <a:moveTo>
                    <a:pt x="0" y="0"/>
                  </a:moveTo>
                  <a:lnTo>
                    <a:pt x="238774" y="0"/>
                  </a:lnTo>
                  <a:lnTo>
                    <a:pt x="238774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6155692" y="3293166"/>
              <a:ext cx="238773" cy="29846"/>
            </a:xfrm>
            <a:custGeom>
              <a:avLst/>
              <a:gdLst>
                <a:gd name="connsiteX0" fmla="*/ 0 w 238773"/>
                <a:gd name="connsiteY0" fmla="*/ 0 h 29846"/>
                <a:gd name="connsiteX1" fmla="*/ 238774 w 238773"/>
                <a:gd name="connsiteY1" fmla="*/ 0 h 29846"/>
                <a:gd name="connsiteX2" fmla="*/ 238774 w 238773"/>
                <a:gd name="connsiteY2" fmla="*/ 29847 h 29846"/>
                <a:gd name="connsiteX3" fmla="*/ 0 w 238773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73" h="29846">
                  <a:moveTo>
                    <a:pt x="0" y="0"/>
                  </a:moveTo>
                  <a:lnTo>
                    <a:pt x="238774" y="0"/>
                  </a:lnTo>
                  <a:lnTo>
                    <a:pt x="238774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6155692" y="3352859"/>
              <a:ext cx="179080" cy="29846"/>
            </a:xfrm>
            <a:custGeom>
              <a:avLst/>
              <a:gdLst>
                <a:gd name="connsiteX0" fmla="*/ 0 w 179080"/>
                <a:gd name="connsiteY0" fmla="*/ 0 h 29846"/>
                <a:gd name="connsiteX1" fmla="*/ 179080 w 179080"/>
                <a:gd name="connsiteY1" fmla="*/ 0 h 29846"/>
                <a:gd name="connsiteX2" fmla="*/ 179080 w 179080"/>
                <a:gd name="connsiteY2" fmla="*/ 29847 h 29846"/>
                <a:gd name="connsiteX3" fmla="*/ 0 w 179080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080" h="29846">
                  <a:moveTo>
                    <a:pt x="0" y="0"/>
                  </a:moveTo>
                  <a:lnTo>
                    <a:pt x="179080" y="0"/>
                  </a:lnTo>
                  <a:lnTo>
                    <a:pt x="179080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6275079" y="3173779"/>
              <a:ext cx="119386" cy="29846"/>
            </a:xfrm>
            <a:custGeom>
              <a:avLst/>
              <a:gdLst>
                <a:gd name="connsiteX0" fmla="*/ 0 w 119386"/>
                <a:gd name="connsiteY0" fmla="*/ 0 h 29846"/>
                <a:gd name="connsiteX1" fmla="*/ 119387 w 119386"/>
                <a:gd name="connsiteY1" fmla="*/ 0 h 29846"/>
                <a:gd name="connsiteX2" fmla="*/ 119387 w 119386"/>
                <a:gd name="connsiteY2" fmla="*/ 29847 h 29846"/>
                <a:gd name="connsiteX3" fmla="*/ 0 w 119386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86" h="29846">
                  <a:moveTo>
                    <a:pt x="0" y="0"/>
                  </a:moveTo>
                  <a:lnTo>
                    <a:pt x="119387" y="0"/>
                  </a:lnTo>
                  <a:lnTo>
                    <a:pt x="119387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5797532" y="3158856"/>
              <a:ext cx="238773" cy="238773"/>
            </a:xfrm>
            <a:custGeom>
              <a:avLst/>
              <a:gdLst>
                <a:gd name="connsiteX0" fmla="*/ 119387 w 238773"/>
                <a:gd name="connsiteY0" fmla="*/ 0 h 238773"/>
                <a:gd name="connsiteX1" fmla="*/ 0 w 238773"/>
                <a:gd name="connsiteY1" fmla="*/ 119387 h 238773"/>
                <a:gd name="connsiteX2" fmla="*/ 119387 w 238773"/>
                <a:gd name="connsiteY2" fmla="*/ 238774 h 238773"/>
                <a:gd name="connsiteX3" fmla="*/ 238774 w 238773"/>
                <a:gd name="connsiteY3" fmla="*/ 119387 h 238773"/>
                <a:gd name="connsiteX4" fmla="*/ 119387 w 238773"/>
                <a:gd name="connsiteY4" fmla="*/ 0 h 238773"/>
                <a:gd name="connsiteX5" fmla="*/ 134758 w 238773"/>
                <a:gd name="connsiteY5" fmla="*/ 31279 h 238773"/>
                <a:gd name="connsiteX6" fmla="*/ 191556 w 238773"/>
                <a:gd name="connsiteY6" fmla="*/ 66618 h 238773"/>
                <a:gd name="connsiteX7" fmla="*/ 134310 w 238773"/>
                <a:gd name="connsiteY7" fmla="*/ 95211 h 238773"/>
                <a:gd name="connsiteX8" fmla="*/ 134758 w 238773"/>
                <a:gd name="connsiteY8" fmla="*/ 31279 h 238773"/>
                <a:gd name="connsiteX9" fmla="*/ 67784 w 238773"/>
                <a:gd name="connsiteY9" fmla="*/ 46363 h 238773"/>
                <a:gd name="connsiteX10" fmla="*/ 105001 w 238773"/>
                <a:gd name="connsiteY10" fmla="*/ 31188 h 238773"/>
                <a:gd name="connsiteX11" fmla="*/ 104463 w 238773"/>
                <a:gd name="connsiteY11" fmla="*/ 113417 h 238773"/>
                <a:gd name="connsiteX12" fmla="*/ 46262 w 238773"/>
                <a:gd name="connsiteY12" fmla="*/ 170828 h 238773"/>
                <a:gd name="connsiteX13" fmla="*/ 67784 w 238773"/>
                <a:gd name="connsiteY13" fmla="*/ 46363 h 238773"/>
                <a:gd name="connsiteX14" fmla="*/ 145491 w 238773"/>
                <a:gd name="connsiteY14" fmla="*/ 205030 h 238773"/>
                <a:gd name="connsiteX15" fmla="*/ 119387 w 238773"/>
                <a:gd name="connsiteY15" fmla="*/ 208927 h 238773"/>
                <a:gd name="connsiteX16" fmla="*/ 67155 w 238773"/>
                <a:gd name="connsiteY16" fmla="*/ 191974 h 238773"/>
                <a:gd name="connsiteX17" fmla="*/ 128460 w 238773"/>
                <a:gd name="connsiteY17" fmla="*/ 131534 h 238773"/>
                <a:gd name="connsiteX18" fmla="*/ 205002 w 238773"/>
                <a:gd name="connsiteY18" fmla="*/ 93256 h 238773"/>
                <a:gd name="connsiteX19" fmla="*/ 145491 w 238773"/>
                <a:gd name="connsiteY19" fmla="*/ 205030 h 23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773" h="238773">
                  <a:moveTo>
                    <a:pt x="119387" y="0"/>
                  </a:moveTo>
                  <a:cubicBezTo>
                    <a:pt x="53452" y="0"/>
                    <a:pt x="0" y="53452"/>
                    <a:pt x="0" y="119387"/>
                  </a:cubicBezTo>
                  <a:cubicBezTo>
                    <a:pt x="75" y="185292"/>
                    <a:pt x="53482" y="238699"/>
                    <a:pt x="119387" y="238774"/>
                  </a:cubicBezTo>
                  <a:cubicBezTo>
                    <a:pt x="185322" y="238774"/>
                    <a:pt x="238774" y="185322"/>
                    <a:pt x="238774" y="119387"/>
                  </a:cubicBezTo>
                  <a:cubicBezTo>
                    <a:pt x="238774" y="53452"/>
                    <a:pt x="185322" y="0"/>
                    <a:pt x="119387" y="0"/>
                  </a:cubicBezTo>
                  <a:close/>
                  <a:moveTo>
                    <a:pt x="134758" y="31279"/>
                  </a:moveTo>
                  <a:cubicBezTo>
                    <a:pt x="157549" y="35268"/>
                    <a:pt x="177907" y="47936"/>
                    <a:pt x="191556" y="66618"/>
                  </a:cubicBezTo>
                  <a:lnTo>
                    <a:pt x="134310" y="95211"/>
                  </a:lnTo>
                  <a:lnTo>
                    <a:pt x="134758" y="31279"/>
                  </a:lnTo>
                  <a:close/>
                  <a:moveTo>
                    <a:pt x="67784" y="46363"/>
                  </a:moveTo>
                  <a:cubicBezTo>
                    <a:pt x="78875" y="38541"/>
                    <a:pt x="91603" y="33354"/>
                    <a:pt x="105001" y="31188"/>
                  </a:cubicBezTo>
                  <a:lnTo>
                    <a:pt x="104463" y="113417"/>
                  </a:lnTo>
                  <a:lnTo>
                    <a:pt x="46262" y="170828"/>
                  </a:lnTo>
                  <a:cubicBezTo>
                    <a:pt x="17835" y="130514"/>
                    <a:pt x="27470" y="74790"/>
                    <a:pt x="67784" y="46363"/>
                  </a:cubicBezTo>
                  <a:close/>
                  <a:moveTo>
                    <a:pt x="145491" y="205030"/>
                  </a:moveTo>
                  <a:cubicBezTo>
                    <a:pt x="137030" y="207612"/>
                    <a:pt x="128234" y="208925"/>
                    <a:pt x="119387" y="208927"/>
                  </a:cubicBezTo>
                  <a:cubicBezTo>
                    <a:pt x="100623" y="208929"/>
                    <a:pt x="82340" y="202995"/>
                    <a:pt x="67155" y="191974"/>
                  </a:cubicBezTo>
                  <a:lnTo>
                    <a:pt x="128460" y="131534"/>
                  </a:lnTo>
                  <a:lnTo>
                    <a:pt x="205002" y="93256"/>
                  </a:lnTo>
                  <a:cubicBezTo>
                    <a:pt x="219433" y="140556"/>
                    <a:pt x="192789" y="190597"/>
                    <a:pt x="145491" y="205030"/>
                  </a:cubicBez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6125845" y="3576709"/>
              <a:ext cx="29846" cy="74616"/>
            </a:xfrm>
            <a:custGeom>
              <a:avLst/>
              <a:gdLst>
                <a:gd name="connsiteX0" fmla="*/ 0 w 29846"/>
                <a:gd name="connsiteY0" fmla="*/ 0 h 74616"/>
                <a:gd name="connsiteX1" fmla="*/ 29847 w 29846"/>
                <a:gd name="connsiteY1" fmla="*/ 0 h 74616"/>
                <a:gd name="connsiteX2" fmla="*/ 29847 w 29846"/>
                <a:gd name="connsiteY2" fmla="*/ 74617 h 74616"/>
                <a:gd name="connsiteX3" fmla="*/ 0 w 29846"/>
                <a:gd name="connsiteY3" fmla="*/ 74617 h 7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74616">
                  <a:moveTo>
                    <a:pt x="0" y="0"/>
                  </a:moveTo>
                  <a:lnTo>
                    <a:pt x="29847" y="0"/>
                  </a:lnTo>
                  <a:lnTo>
                    <a:pt x="29847" y="74617"/>
                  </a:lnTo>
                  <a:lnTo>
                    <a:pt x="0" y="7461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6364619" y="3546863"/>
              <a:ext cx="29846" cy="104463"/>
            </a:xfrm>
            <a:custGeom>
              <a:avLst/>
              <a:gdLst>
                <a:gd name="connsiteX0" fmla="*/ 0 w 29846"/>
                <a:gd name="connsiteY0" fmla="*/ 0 h 104463"/>
                <a:gd name="connsiteX1" fmla="*/ 29847 w 29846"/>
                <a:gd name="connsiteY1" fmla="*/ 0 h 104463"/>
                <a:gd name="connsiteX2" fmla="*/ 29847 w 29846"/>
                <a:gd name="connsiteY2" fmla="*/ 104463 h 104463"/>
                <a:gd name="connsiteX3" fmla="*/ 0 w 29846"/>
                <a:gd name="connsiteY3" fmla="*/ 104463 h 1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104463">
                  <a:moveTo>
                    <a:pt x="0" y="0"/>
                  </a:moveTo>
                  <a:lnTo>
                    <a:pt x="29847" y="0"/>
                  </a:lnTo>
                  <a:lnTo>
                    <a:pt x="29847" y="104463"/>
                  </a:lnTo>
                  <a:lnTo>
                    <a:pt x="0" y="104463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6185539" y="3531939"/>
              <a:ext cx="29846" cy="119386"/>
            </a:xfrm>
            <a:custGeom>
              <a:avLst/>
              <a:gdLst>
                <a:gd name="connsiteX0" fmla="*/ 0 w 29846"/>
                <a:gd name="connsiteY0" fmla="*/ 0 h 119386"/>
                <a:gd name="connsiteX1" fmla="*/ 29847 w 29846"/>
                <a:gd name="connsiteY1" fmla="*/ 0 h 119386"/>
                <a:gd name="connsiteX2" fmla="*/ 29847 w 29846"/>
                <a:gd name="connsiteY2" fmla="*/ 119387 h 119386"/>
                <a:gd name="connsiteX3" fmla="*/ 0 w 29846"/>
                <a:gd name="connsiteY3" fmla="*/ 119387 h 11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119386">
                  <a:moveTo>
                    <a:pt x="0" y="0"/>
                  </a:moveTo>
                  <a:lnTo>
                    <a:pt x="29847" y="0"/>
                  </a:lnTo>
                  <a:lnTo>
                    <a:pt x="29847" y="119387"/>
                  </a:lnTo>
                  <a:lnTo>
                    <a:pt x="0" y="11938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6245232" y="3472246"/>
              <a:ext cx="29846" cy="179080"/>
            </a:xfrm>
            <a:custGeom>
              <a:avLst/>
              <a:gdLst>
                <a:gd name="connsiteX0" fmla="*/ 0 w 29846"/>
                <a:gd name="connsiteY0" fmla="*/ 0 h 179080"/>
                <a:gd name="connsiteX1" fmla="*/ 29847 w 29846"/>
                <a:gd name="connsiteY1" fmla="*/ 0 h 179080"/>
                <a:gd name="connsiteX2" fmla="*/ 29847 w 29846"/>
                <a:gd name="connsiteY2" fmla="*/ 179080 h 179080"/>
                <a:gd name="connsiteX3" fmla="*/ 0 w 29846"/>
                <a:gd name="connsiteY3" fmla="*/ 179080 h 17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179080">
                  <a:moveTo>
                    <a:pt x="0" y="0"/>
                  </a:moveTo>
                  <a:lnTo>
                    <a:pt x="29847" y="0"/>
                  </a:lnTo>
                  <a:lnTo>
                    <a:pt x="29847" y="179080"/>
                  </a:lnTo>
                  <a:lnTo>
                    <a:pt x="0" y="179080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6304925" y="3517016"/>
              <a:ext cx="29846" cy="134310"/>
            </a:xfrm>
            <a:custGeom>
              <a:avLst/>
              <a:gdLst>
                <a:gd name="connsiteX0" fmla="*/ 0 w 29846"/>
                <a:gd name="connsiteY0" fmla="*/ 0 h 134310"/>
                <a:gd name="connsiteX1" fmla="*/ 29847 w 29846"/>
                <a:gd name="connsiteY1" fmla="*/ 0 h 134310"/>
                <a:gd name="connsiteX2" fmla="*/ 29847 w 29846"/>
                <a:gd name="connsiteY2" fmla="*/ 134310 h 134310"/>
                <a:gd name="connsiteX3" fmla="*/ 0 w 29846"/>
                <a:gd name="connsiteY3" fmla="*/ 134310 h 13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134310">
                  <a:moveTo>
                    <a:pt x="0" y="0"/>
                  </a:moveTo>
                  <a:lnTo>
                    <a:pt x="29847" y="0"/>
                  </a:lnTo>
                  <a:lnTo>
                    <a:pt x="29847" y="134310"/>
                  </a:lnTo>
                  <a:lnTo>
                    <a:pt x="0" y="134310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5857225" y="3442399"/>
              <a:ext cx="29846" cy="29846"/>
            </a:xfrm>
            <a:custGeom>
              <a:avLst/>
              <a:gdLst>
                <a:gd name="connsiteX0" fmla="*/ 0 w 29846"/>
                <a:gd name="connsiteY0" fmla="*/ 0 h 29846"/>
                <a:gd name="connsiteX1" fmla="*/ 29847 w 29846"/>
                <a:gd name="connsiteY1" fmla="*/ 0 h 29846"/>
                <a:gd name="connsiteX2" fmla="*/ 29847 w 29846"/>
                <a:gd name="connsiteY2" fmla="*/ 29847 h 29846"/>
                <a:gd name="connsiteX3" fmla="*/ 0 w 29846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29846">
                  <a:moveTo>
                    <a:pt x="0" y="0"/>
                  </a:moveTo>
                  <a:lnTo>
                    <a:pt x="29847" y="0"/>
                  </a:lnTo>
                  <a:lnTo>
                    <a:pt x="29847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6215385" y="3173779"/>
              <a:ext cx="29846" cy="29846"/>
            </a:xfrm>
            <a:custGeom>
              <a:avLst/>
              <a:gdLst>
                <a:gd name="connsiteX0" fmla="*/ 0 w 29846"/>
                <a:gd name="connsiteY0" fmla="*/ 0 h 29846"/>
                <a:gd name="connsiteX1" fmla="*/ 29847 w 29846"/>
                <a:gd name="connsiteY1" fmla="*/ 0 h 29846"/>
                <a:gd name="connsiteX2" fmla="*/ 29847 w 29846"/>
                <a:gd name="connsiteY2" fmla="*/ 29847 h 29846"/>
                <a:gd name="connsiteX3" fmla="*/ 0 w 29846"/>
                <a:gd name="connsiteY3" fmla="*/ 29847 h 2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6" h="29846">
                  <a:moveTo>
                    <a:pt x="0" y="0"/>
                  </a:moveTo>
                  <a:lnTo>
                    <a:pt x="29847" y="0"/>
                  </a:lnTo>
                  <a:lnTo>
                    <a:pt x="29847" y="29847"/>
                  </a:lnTo>
                  <a:lnTo>
                    <a:pt x="0" y="29847"/>
                  </a:lnTo>
                  <a:close/>
                </a:path>
              </a:pathLst>
            </a:custGeom>
            <a:grpFill/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9043035" y="232791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437370" y="386778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573270" y="688975"/>
            <a:ext cx="30454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1064437" y="1483833"/>
            <a:ext cx="2673001" cy="4751867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3892815" y="4390847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159096" y="5384585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46217" y="4547739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046220" y="4840605"/>
            <a:ext cx="1821180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150155" y="4859238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6422742" y="4390847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689023" y="5384585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76144" y="4547739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576060" y="4840605"/>
            <a:ext cx="1821180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680082" y="4859238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/>
          <p:cNvSpPr/>
          <p:nvPr/>
        </p:nvSpPr>
        <p:spPr>
          <a:xfrm>
            <a:off x="8952669" y="4390847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218950" y="5384585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106071" y="4547739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105900" y="4840605"/>
            <a:ext cx="1821180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9210009" y="4859238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285" y="2266950"/>
            <a:ext cx="17843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185551" y="2586364"/>
            <a:ext cx="7004507" cy="8538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200</a:t>
            </a: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字以内，据统计每页幻灯片的最好控制在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5</a:t>
            </a: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分钟之内。此处添加详细文本描述，建议与标题相关并符合整体语言风格。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4289490" y="2605237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/>
          <p:cNvSpPr/>
          <p:nvPr/>
        </p:nvSpPr>
        <p:spPr>
          <a:xfrm>
            <a:off x="1132060" y="1552728"/>
            <a:ext cx="2531082" cy="3364660"/>
          </a:xfrm>
          <a:custGeom>
            <a:avLst/>
            <a:gdLst>
              <a:gd name="connsiteX0" fmla="*/ 258506 w 2673001"/>
              <a:gd name="connsiteY0" fmla="*/ 0 h 3507551"/>
              <a:gd name="connsiteX1" fmla="*/ 2414495 w 2673001"/>
              <a:gd name="connsiteY1" fmla="*/ 0 h 3507551"/>
              <a:gd name="connsiteX2" fmla="*/ 2673001 w 2673001"/>
              <a:gd name="connsiteY2" fmla="*/ 258506 h 3507551"/>
              <a:gd name="connsiteX3" fmla="*/ 2673001 w 2673001"/>
              <a:gd name="connsiteY3" fmla="*/ 3507551 h 3507551"/>
              <a:gd name="connsiteX4" fmla="*/ 0 w 2673001"/>
              <a:gd name="connsiteY4" fmla="*/ 3507551 h 3507551"/>
              <a:gd name="connsiteX5" fmla="*/ 0 w 2673001"/>
              <a:gd name="connsiteY5" fmla="*/ 258506 h 3507551"/>
              <a:gd name="connsiteX6" fmla="*/ 258506 w 2673001"/>
              <a:gd name="connsiteY6" fmla="*/ 0 h 35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3001" h="3507551">
                <a:moveTo>
                  <a:pt x="258506" y="0"/>
                </a:moveTo>
                <a:lnTo>
                  <a:pt x="2414495" y="0"/>
                </a:lnTo>
                <a:cubicBezTo>
                  <a:pt x="2557264" y="0"/>
                  <a:pt x="2673001" y="115737"/>
                  <a:pt x="2673001" y="258506"/>
                </a:cubicBezTo>
                <a:lnTo>
                  <a:pt x="2673001" y="3507551"/>
                </a:lnTo>
                <a:lnTo>
                  <a:pt x="0" y="3507551"/>
                </a:lnTo>
                <a:lnTo>
                  <a:pt x="0" y="258506"/>
                </a:lnTo>
                <a:cubicBezTo>
                  <a:pt x="0" y="115737"/>
                  <a:pt x="115737" y="0"/>
                  <a:pt x="258506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8000"/>
                      </a14:imgEffect>
                    </a14:imgLayer>
                  </a14:imgProps>
                </a:ext>
              </a:extLst>
            </a:blip>
            <a:srcRect/>
            <a:tile tx="0" ty="615950" sx="100000" sy="100000" flip="none" algn="ctr"/>
          </a:blip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1132060" y="1552728"/>
            <a:ext cx="2531082" cy="3364660"/>
          </a:xfrm>
          <a:custGeom>
            <a:avLst/>
            <a:gdLst>
              <a:gd name="connsiteX0" fmla="*/ 258506 w 2673001"/>
              <a:gd name="connsiteY0" fmla="*/ 0 h 3507551"/>
              <a:gd name="connsiteX1" fmla="*/ 2414495 w 2673001"/>
              <a:gd name="connsiteY1" fmla="*/ 0 h 3507551"/>
              <a:gd name="connsiteX2" fmla="*/ 2673001 w 2673001"/>
              <a:gd name="connsiteY2" fmla="*/ 258506 h 3507551"/>
              <a:gd name="connsiteX3" fmla="*/ 2673001 w 2673001"/>
              <a:gd name="connsiteY3" fmla="*/ 3507551 h 3507551"/>
              <a:gd name="connsiteX4" fmla="*/ 0 w 2673001"/>
              <a:gd name="connsiteY4" fmla="*/ 3507551 h 3507551"/>
              <a:gd name="connsiteX5" fmla="*/ 0 w 2673001"/>
              <a:gd name="connsiteY5" fmla="*/ 258506 h 3507551"/>
              <a:gd name="connsiteX6" fmla="*/ 258506 w 2673001"/>
              <a:gd name="connsiteY6" fmla="*/ 0 h 350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3001" h="3507551">
                <a:moveTo>
                  <a:pt x="258506" y="0"/>
                </a:moveTo>
                <a:lnTo>
                  <a:pt x="2414495" y="0"/>
                </a:lnTo>
                <a:cubicBezTo>
                  <a:pt x="2557264" y="0"/>
                  <a:pt x="2673001" y="115737"/>
                  <a:pt x="2673001" y="258506"/>
                </a:cubicBezTo>
                <a:lnTo>
                  <a:pt x="2673001" y="3507551"/>
                </a:lnTo>
                <a:lnTo>
                  <a:pt x="0" y="3507551"/>
                </a:lnTo>
                <a:lnTo>
                  <a:pt x="0" y="258506"/>
                </a:lnTo>
                <a:cubicBezTo>
                  <a:pt x="0" y="115737"/>
                  <a:pt x="115737" y="0"/>
                  <a:pt x="258506" y="0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: 圆角 51"/>
          <p:cNvSpPr/>
          <p:nvPr/>
        </p:nvSpPr>
        <p:spPr>
          <a:xfrm>
            <a:off x="1362661" y="4390847"/>
            <a:ext cx="2076553" cy="1377656"/>
          </a:xfrm>
          <a:prstGeom prst="roundRect">
            <a:avLst>
              <a:gd name="adj" fmla="val 9671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628942" y="5384585"/>
            <a:ext cx="9711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  <a:alpha val="68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32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  <a:alpha val="68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16380" y="4840605"/>
            <a:ext cx="1821180" cy="7550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此处添加详细文本描述，建议与标题相关并符合整体语言风格</a:t>
            </a:r>
            <a:r>
              <a:rPr lang="en-US" altLang="zh-CN" sz="12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2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6063" y="4547739"/>
            <a:ext cx="159453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1620001" y="4859238"/>
            <a:ext cx="26212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椭圆 1"/>
          <p:cNvSpPr/>
          <p:nvPr/>
        </p:nvSpPr>
        <p:spPr>
          <a:xfrm>
            <a:off x="10726679" y="5384100"/>
            <a:ext cx="745238" cy="745238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椭圆 2"/>
          <p:cNvSpPr/>
          <p:nvPr/>
        </p:nvSpPr>
        <p:spPr>
          <a:xfrm>
            <a:off x="660400" y="-1706110"/>
            <a:ext cx="2932245" cy="2932245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8812" y="-2121753"/>
            <a:ext cx="10874376" cy="108743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椭圆 4"/>
          <p:cNvSpPr/>
          <p:nvPr/>
        </p:nvSpPr>
        <p:spPr>
          <a:xfrm>
            <a:off x="-293095" y="5999166"/>
            <a:ext cx="1196967" cy="1196967"/>
          </a:xfrm>
          <a:prstGeom prst="ellipse">
            <a:avLst/>
          </a:prstGeom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495031" y="1108256"/>
            <a:ext cx="1055996" cy="10559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44609" y="-735956"/>
            <a:ext cx="8102782" cy="81027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82183" y="3790478"/>
            <a:ext cx="799267" cy="799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12071" y="-423559"/>
            <a:ext cx="1476072" cy="1476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524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30406" y="649841"/>
            <a:ext cx="5331188" cy="53311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99659" y="876971"/>
            <a:ext cx="3792682" cy="5386090"/>
            <a:chOff x="4199659" y="876971"/>
            <a:chExt cx="3792682" cy="5386090"/>
          </a:xfrm>
        </p:grpSpPr>
        <p:sp>
          <p:nvSpPr>
            <p:cNvPr id="12" name="文本框 11"/>
            <p:cNvSpPr txBox="1"/>
            <p:nvPr/>
          </p:nvSpPr>
          <p:spPr>
            <a:xfrm>
              <a:off x="4326082" y="876971"/>
              <a:ext cx="3448050" cy="538609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en-US" altLang="zh-CN" sz="34400" dirty="0">
                  <a:solidFill>
                    <a:schemeClr val="bg1"/>
                  </a:solidFill>
                  <a:effectLst>
                    <a:innerShdw blurRad="50800">
                      <a:prstClr val="black">
                        <a:alpha val="27000"/>
                      </a:prstClr>
                    </a:inn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B" panose="00020600040101010101" pitchFamily="18" charset="-122"/>
                </a:rPr>
                <a:t>2</a:t>
              </a:r>
              <a:endParaRPr lang="zh-CN" altLang="en-US" sz="34400" dirty="0">
                <a:solidFill>
                  <a:schemeClr val="bg1"/>
                </a:solidFill>
                <a:effectLst>
                  <a:innerShdw blurRad="50800">
                    <a:prstClr val="black">
                      <a:alpha val="27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199659" y="2652885"/>
              <a:ext cx="3792682" cy="1763614"/>
            </a:xfrm>
            <a:prstGeom prst="rect">
              <a:avLst/>
            </a:prstGeom>
            <a:gradFill flip="none" rotWithShape="1">
              <a:gsLst>
                <a:gs pos="74000">
                  <a:schemeClr val="bg1"/>
                </a:gs>
                <a:gs pos="30000">
                  <a:schemeClr val="bg1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9516" y="3315435"/>
              <a:ext cx="34480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阿里巴巴普惠体 H" panose="00020600040101010101" pitchFamily="18" charset="-122"/>
                  <a:cs typeface="阿里巴巴普惠体 H" panose="00020600040101010101" pitchFamily="18" charset="-122"/>
                </a:defRPr>
              </a:lvl1pPr>
            </a:lstStyle>
            <a:p>
              <a:pPr algn="dist"/>
              <a:r>
                <a:rPr lang="zh-CN" altLang="en-US" dirty="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请添加你的标题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440324" y="3033431"/>
              <a:ext cx="344678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dirty="0">
                  <a:ln>
                    <a:gradFill>
                      <a:gsLst>
                        <a:gs pos="45000">
                          <a:schemeClr val="tx1">
                            <a:lumMod val="75000"/>
                            <a:lumOff val="25000"/>
                          </a:schemeClr>
                        </a:gs>
                        <a:gs pos="65000">
                          <a:schemeClr val="tx1">
                            <a:lumMod val="75000"/>
                            <a:lumOff val="25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TITLE HERE</a:t>
              </a:r>
              <a:endParaRPr lang="zh-CN" altLang="en-US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DEDFE"/>
            </a:gs>
            <a:gs pos="0">
              <a:srgbClr val="FDE2EB"/>
            </a:gs>
            <a:gs pos="75000">
              <a:schemeClr val="bg1"/>
            </a:gs>
            <a:gs pos="25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330383" y="688975"/>
            <a:ext cx="353123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36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5886936" y="1515302"/>
            <a:ext cx="418125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48687" y="953386"/>
            <a:ext cx="32946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3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57" name="矩形: 圆角 56"/>
          <p:cNvSpPr/>
          <p:nvPr/>
        </p:nvSpPr>
        <p:spPr>
          <a:xfrm>
            <a:off x="2837182" y="4060302"/>
            <a:ext cx="6517636" cy="65176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/>
          <p:cNvSpPr/>
          <p:nvPr/>
        </p:nvSpPr>
        <p:spPr>
          <a:xfrm>
            <a:off x="1952847" y="3175967"/>
            <a:ext cx="8286306" cy="8286304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/>
          <p:cNvSpPr/>
          <p:nvPr/>
        </p:nvSpPr>
        <p:spPr>
          <a:xfrm>
            <a:off x="2405267" y="4244305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/>
          <p:cNvSpPr/>
          <p:nvPr/>
        </p:nvSpPr>
        <p:spPr>
          <a:xfrm>
            <a:off x="8945913" y="4159245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/>
          <p:cNvSpPr/>
          <p:nvPr/>
        </p:nvSpPr>
        <p:spPr>
          <a:xfrm>
            <a:off x="3735930" y="3196474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/>
          <p:cNvSpPr/>
          <p:nvPr/>
        </p:nvSpPr>
        <p:spPr>
          <a:xfrm>
            <a:off x="7599211" y="3200288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/>
          <p:cNvSpPr/>
          <p:nvPr/>
        </p:nvSpPr>
        <p:spPr>
          <a:xfrm>
            <a:off x="5664086" y="2744053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15450" y="5263515"/>
            <a:ext cx="1613535" cy="3384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15450" y="5582920"/>
            <a:ext cx="2190750" cy="5956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此处添加详细文本描述，建议与标题相关并</a:t>
            </a:r>
            <a:r>
              <a:rPr lang="en-US" altLang="zh-CN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… …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9420860" y="5601970"/>
            <a:ext cx="26543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1163320" y="5263515"/>
            <a:ext cx="173418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请添加你的标题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49935" y="5582920"/>
            <a:ext cx="2126615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512695" y="5601970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743315" y="2942590"/>
            <a:ext cx="1613535" cy="3384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743315" y="3262630"/>
            <a:ext cx="2145665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8848725" y="3281045"/>
            <a:ext cx="26543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735455" y="2942590"/>
            <a:ext cx="1734185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343025" y="3262630"/>
            <a:ext cx="210566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此处添加详细文本描述建议与标题相关内容</a:t>
            </a:r>
            <a:endParaRPr lang="zh-CN" alt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3084830" y="328104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5267325" y="1789430"/>
            <a:ext cx="165735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dirty="0"/>
              <a:t>请添加你的标题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5039995" y="2108835"/>
            <a:ext cx="2112010" cy="6076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此处添加详细文本描述建议与标题相关内容</a:t>
            </a:r>
            <a:endParaRPr lang="en-US" sz="14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5965190" y="2127885"/>
            <a:ext cx="26225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2493527" y="4376940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825740" y="3315493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752345" y="2883579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7" name="矩形: 圆角 86"/>
          <p:cNvSpPr/>
          <p:nvPr/>
        </p:nvSpPr>
        <p:spPr>
          <a:xfrm>
            <a:off x="7590427" y="3231237"/>
            <a:ext cx="863830" cy="863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92100" sx="99000" sy="99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7678686" y="3370763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034173" y="4322340"/>
            <a:ext cx="68731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r>
              <a:rPr lang="en-US" altLang="zh-CN" sz="3200" dirty="0">
                <a:ln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05</a:t>
            </a:r>
            <a:endParaRPr lang="zh-CN" altLang="en-US" sz="3200" dirty="0">
              <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923790" y="5410200"/>
            <a:ext cx="2345055" cy="4616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defRPr>
            </a:lvl1pPr>
          </a:lstStyle>
          <a:p>
            <a:pPr algn="dist"/>
            <a:r>
              <a:rPr lang="zh-CN" altLang="en-US" sz="24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请添加你的标题</a:t>
            </a:r>
          </a:p>
        </p:txBody>
      </p:sp>
      <p:sp>
        <p:nvSpPr>
          <p:cNvPr id="92" name="矩形 91"/>
          <p:cNvSpPr/>
          <p:nvPr/>
        </p:nvSpPr>
        <p:spPr>
          <a:xfrm>
            <a:off x="4620260" y="5240020"/>
            <a:ext cx="2952115" cy="46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n>
                  <a:gradFill>
                    <a:gsLst>
                      <a:gs pos="45000">
                        <a:schemeClr val="tx1">
                          <a:lumMod val="75000"/>
                          <a:lumOff val="25000"/>
                        </a:schemeClr>
                      </a:gs>
                      <a:gs pos="65000">
                        <a:schemeClr val="tx1">
                          <a:lumMod val="75000"/>
                          <a:lumOff val="2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TITLE HERE</a:t>
            </a:r>
            <a:endParaRPr lang="zh-CN" altLang="en-US" sz="2400" dirty="0">
              <a:ln>
                <a:gradFill>
                  <a:gsLst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5000">
                      <a:schemeClr val="tx1">
                        <a:lumMod val="75000"/>
                        <a:lumOff val="2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3" name="矩形: 圆角 92"/>
          <p:cNvSpPr/>
          <p:nvPr/>
        </p:nvSpPr>
        <p:spPr>
          <a:xfrm>
            <a:off x="5887085" y="6102985"/>
            <a:ext cx="417830" cy="457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4" name="图形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2126" y="4494190"/>
            <a:ext cx="727748" cy="72774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3adc528-b4e2-487a-9c33-1bc100186858&quot;,&quot;Name&quot;:&quot;1&quot;,&quot;Kind&quot;:&quot;Custom&quot;,&quot;OldGuidesSetting&quot;:{&quot;HeaderHeight&quot;:10.0,&quot;FooterHeight&quot;:5.0,&quot;SideMargin&quot;:3.5,&quot;TopMargin&quot;:0.0,&quot;BottomMargin&quot;:0.0,&quot;IntervalMargin&quot;:1.0}}"/>
</p:tagLst>
</file>

<file path=ppt/theme/theme1.xml><?xml version="1.0" encoding="utf-8"?>
<a:theme xmlns:a="http://schemas.openxmlformats.org/drawingml/2006/main" name="Office 主题​​">
  <a:themeElements>
    <a:clrScheme name="浅蓝">
      <a:dk1>
        <a:srgbClr val="181818"/>
      </a:dk1>
      <a:lt1>
        <a:srgbClr val="FFFFFF"/>
      </a:lt1>
      <a:dk2>
        <a:srgbClr val="768394"/>
      </a:dk2>
      <a:lt2>
        <a:srgbClr val="F0F0F0"/>
      </a:lt2>
      <a:accent1>
        <a:srgbClr val="303030"/>
      </a:accent1>
      <a:accent2>
        <a:srgbClr val="00306D"/>
      </a:accent2>
      <a:accent3>
        <a:srgbClr val="B29B89"/>
      </a:accent3>
      <a:accent4>
        <a:srgbClr val="E8EFF5"/>
      </a:accent4>
      <a:accent5>
        <a:srgbClr val="1B6194"/>
      </a:accent5>
      <a:accent6>
        <a:srgbClr val="848CBA"/>
      </a:accent6>
      <a:hlink>
        <a:srgbClr val="4276AA"/>
      </a:hlink>
      <a:folHlink>
        <a:srgbClr val="BFBFBF"/>
      </a:folHlink>
    </a:clrScheme>
    <a:fontScheme name="Office">
      <a:majorFont>
        <a:latin typeface="汉仪粗黑简"/>
        <a:ea typeface=""/>
        <a:cs typeface=""/>
        <a:font script="Jpan" typeface="游ゴシック Light"/>
        <a:font script="Hang" typeface="맑은 고딕"/>
        <a:font script="Hans" typeface="汉仪粗黑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</Words>
  <Application>Microsoft Office PowerPoint</Application>
  <PresentationFormat>宽屏</PresentationFormat>
  <Paragraphs>224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阿里巴巴普惠体 B</vt:lpstr>
      <vt:lpstr>阿里巴巴普惠体 R</vt:lpstr>
      <vt:lpstr>思源黑体 CN Heavy</vt:lpstr>
      <vt:lpstr>Calibri</vt:lpstr>
      <vt:lpstr>等线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</dc:creator>
  <cp:lastModifiedBy>张伟崇 张伟崇</cp:lastModifiedBy>
  <cp:revision>45</cp:revision>
  <dcterms:created xsi:type="dcterms:W3CDTF">2021-05-05T08:02:00Z</dcterms:created>
  <dcterms:modified xsi:type="dcterms:W3CDTF">2021-06-07T14:45:41Z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3D7434CD9189467D8C2C8FE2928FEB4A</vt:lpwstr>
  </property>
  <property fmtid="{D5CDD505-2E9C-101B-9397-08002B2CF9AE}" pid="3" name="KSOProductBuildVer">
    <vt:lpwstr>2052-11.1.0.10463</vt:lpwstr>
  </property>
  <property fmtid="{D5CDD505-2E9C-101B-9397-08002B2CF9AE}" pid="4" name="KSOSaveFontToCloudKey">
    <vt:lpwstr>346025640_embed</vt:lpwstr>
  </property>
</Properties>
</file>